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sldIdLst>
    <p:sldId id="288" r:id="rId2"/>
    <p:sldId id="289" r:id="rId3"/>
    <p:sldId id="286" r:id="rId4"/>
    <p:sldId id="258" r:id="rId5"/>
    <p:sldId id="257" r:id="rId6"/>
    <p:sldId id="259" r:id="rId7"/>
    <p:sldId id="260" r:id="rId8"/>
    <p:sldId id="261" r:id="rId9"/>
    <p:sldId id="262" r:id="rId10"/>
    <p:sldId id="263" r:id="rId11"/>
    <p:sldId id="265" r:id="rId12"/>
    <p:sldId id="264" r:id="rId13"/>
    <p:sldId id="282" r:id="rId14"/>
    <p:sldId id="287" r:id="rId15"/>
    <p:sldId id="266" r:id="rId16"/>
    <p:sldId id="283" r:id="rId17"/>
    <p:sldId id="284" r:id="rId18"/>
    <p:sldId id="285" r:id="rId19"/>
    <p:sldId id="268" r:id="rId20"/>
    <p:sldId id="270" r:id="rId21"/>
    <p:sldId id="271" r:id="rId22"/>
    <p:sldId id="272" r:id="rId23"/>
    <p:sldId id="273" r:id="rId24"/>
    <p:sldId id="274" r:id="rId25"/>
    <p:sldId id="276" r:id="rId26"/>
    <p:sldId id="275" r:id="rId27"/>
    <p:sldId id="277" r:id="rId28"/>
    <p:sldId id="278" r:id="rId29"/>
    <p:sldId id="279" r:id="rId30"/>
    <p:sldId id="280" r:id="rId31"/>
    <p:sldId id="267" r:id="rId32"/>
    <p:sldId id="269" r:id="rId33"/>
    <p:sldId id="281" r:id="rId3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107746-832D-48E1-9EED-65D1224A288C}" v="5" dt="2023-10-12T07:26:33.4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59" autoAdjust="0"/>
    <p:restoredTop sz="96357" autoAdjust="0"/>
  </p:normalViewPr>
  <p:slideViewPr>
    <p:cSldViewPr snapToGrid="0">
      <p:cViewPr varScale="1">
        <p:scale>
          <a:sx n="91" d="100"/>
          <a:sy n="91" d="100"/>
        </p:scale>
        <p:origin x="18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nna Bryk" userId="b972d2ae-f6fa-4819-bccb-7d2214317d68" providerId="ADAL" clId="{9D107746-832D-48E1-9EED-65D1224A288C}"/>
    <pc:docChg chg="undo custSel addSld delSld modSld sldOrd">
      <pc:chgData name="Joanna Bryk" userId="b972d2ae-f6fa-4819-bccb-7d2214317d68" providerId="ADAL" clId="{9D107746-832D-48E1-9EED-65D1224A288C}" dt="2023-10-12T07:26:44.486" v="31" actId="1076"/>
      <pc:docMkLst>
        <pc:docMk/>
      </pc:docMkLst>
      <pc:sldChg chg="addSp delSp modSp del mod">
        <pc:chgData name="Joanna Bryk" userId="b972d2ae-f6fa-4819-bccb-7d2214317d68" providerId="ADAL" clId="{9D107746-832D-48E1-9EED-65D1224A288C}" dt="2023-10-12T07:25:54.907" v="12" actId="2696"/>
        <pc:sldMkLst>
          <pc:docMk/>
          <pc:sldMk cId="650317164" sldId="256"/>
        </pc:sldMkLst>
        <pc:spChg chg="del">
          <ac:chgData name="Joanna Bryk" userId="b972d2ae-f6fa-4819-bccb-7d2214317d68" providerId="ADAL" clId="{9D107746-832D-48E1-9EED-65D1224A288C}" dt="2023-10-12T07:25:45.148" v="9" actId="478"/>
          <ac:spMkLst>
            <pc:docMk/>
            <pc:sldMk cId="650317164" sldId="256"/>
            <ac:spMk id="2" creationId="{00000000-0000-0000-0000-000000000000}"/>
          </ac:spMkLst>
        </pc:spChg>
        <pc:spChg chg="mod">
          <ac:chgData name="Joanna Bryk" userId="b972d2ae-f6fa-4819-bccb-7d2214317d68" providerId="ADAL" clId="{9D107746-832D-48E1-9EED-65D1224A288C}" dt="2023-10-12T07:25:49.383" v="11" actId="20577"/>
          <ac:spMkLst>
            <pc:docMk/>
            <pc:sldMk cId="650317164" sldId="256"/>
            <ac:spMk id="3" creationId="{00000000-0000-0000-0000-000000000000}"/>
          </ac:spMkLst>
        </pc:spChg>
        <pc:spChg chg="add del mod">
          <ac:chgData name="Joanna Bryk" userId="b972d2ae-f6fa-4819-bccb-7d2214317d68" providerId="ADAL" clId="{9D107746-832D-48E1-9EED-65D1224A288C}" dt="2023-10-12T07:25:47.510" v="10" actId="478"/>
          <ac:spMkLst>
            <pc:docMk/>
            <pc:sldMk cId="650317164" sldId="256"/>
            <ac:spMk id="5" creationId="{474E6CEA-0EAE-1BAD-5C60-F4F1C4C92CB5}"/>
          </ac:spMkLst>
        </pc:spChg>
      </pc:sldChg>
      <pc:sldChg chg="modSp">
        <pc:chgData name="Joanna Bryk" userId="b972d2ae-f6fa-4819-bccb-7d2214317d68" providerId="ADAL" clId="{9D107746-832D-48E1-9EED-65D1224A288C}" dt="2023-10-12T07:26:33.400" v="30"/>
        <pc:sldMkLst>
          <pc:docMk/>
          <pc:sldMk cId="2451295715" sldId="257"/>
        </pc:sldMkLst>
        <pc:spChg chg="mod">
          <ac:chgData name="Joanna Bryk" userId="b972d2ae-f6fa-4819-bccb-7d2214317d68" providerId="ADAL" clId="{9D107746-832D-48E1-9EED-65D1224A288C}" dt="2023-10-12T07:26:33.400" v="30"/>
          <ac:spMkLst>
            <pc:docMk/>
            <pc:sldMk cId="2451295715" sldId="257"/>
            <ac:spMk id="2" creationId="{7F4B6728-783A-47C0-B1B5-0D0617251CE1}"/>
          </ac:spMkLst>
        </pc:spChg>
        <pc:spChg chg="mod">
          <ac:chgData name="Joanna Bryk" userId="b972d2ae-f6fa-4819-bccb-7d2214317d68" providerId="ADAL" clId="{9D107746-832D-48E1-9EED-65D1224A288C}" dt="2023-10-12T07:26:33.400" v="30"/>
          <ac:spMkLst>
            <pc:docMk/>
            <pc:sldMk cId="2451295715" sldId="257"/>
            <ac:spMk id="3" creationId="{015E88F1-211D-4CC1-86BA-2BE116E85C03}"/>
          </ac:spMkLst>
        </pc:spChg>
      </pc:sldChg>
      <pc:sldChg chg="addSp delSp delDesignElem">
        <pc:chgData name="Joanna Bryk" userId="b972d2ae-f6fa-4819-bccb-7d2214317d68" providerId="ADAL" clId="{9D107746-832D-48E1-9EED-65D1224A288C}" dt="2023-10-12T07:26:33.400" v="30"/>
        <pc:sldMkLst>
          <pc:docMk/>
          <pc:sldMk cId="1065786964" sldId="258"/>
        </pc:sldMkLst>
        <pc:spChg chg="add del">
          <ac:chgData name="Joanna Bryk" userId="b972d2ae-f6fa-4819-bccb-7d2214317d68" providerId="ADAL" clId="{9D107746-832D-48E1-9EED-65D1224A288C}" dt="2023-10-12T07:26:33.400" v="30"/>
          <ac:spMkLst>
            <pc:docMk/>
            <pc:sldMk cId="1065786964" sldId="258"/>
            <ac:spMk id="9" creationId="{39E3965E-AC41-4711-9D10-E25ABB132D86}"/>
          </ac:spMkLst>
        </pc:spChg>
        <pc:spChg chg="add del">
          <ac:chgData name="Joanna Bryk" userId="b972d2ae-f6fa-4819-bccb-7d2214317d68" providerId="ADAL" clId="{9D107746-832D-48E1-9EED-65D1224A288C}" dt="2023-10-12T07:26:33.400" v="30"/>
          <ac:spMkLst>
            <pc:docMk/>
            <pc:sldMk cId="1065786964" sldId="258"/>
            <ac:spMk id="13" creationId="{A9286AD2-18A9-4868-A4E3-7A2097A20810}"/>
          </ac:spMkLst>
        </pc:spChg>
        <pc:cxnChg chg="add del">
          <ac:chgData name="Joanna Bryk" userId="b972d2ae-f6fa-4819-bccb-7d2214317d68" providerId="ADAL" clId="{9D107746-832D-48E1-9EED-65D1224A288C}" dt="2023-10-12T07:26:33.400" v="30"/>
          <ac:cxnSpMkLst>
            <pc:docMk/>
            <pc:sldMk cId="1065786964" sldId="258"/>
            <ac:cxnSpMk id="11" creationId="{1F5DC8C3-BA5F-4EED-BB9A-A14272BD82A1}"/>
          </ac:cxnSpMkLst>
        </pc:cxnChg>
        <pc:cxnChg chg="add del">
          <ac:chgData name="Joanna Bryk" userId="b972d2ae-f6fa-4819-bccb-7d2214317d68" providerId="ADAL" clId="{9D107746-832D-48E1-9EED-65D1224A288C}" dt="2023-10-12T07:26:33.400" v="30"/>
          <ac:cxnSpMkLst>
            <pc:docMk/>
            <pc:sldMk cId="1065786964" sldId="258"/>
            <ac:cxnSpMk id="15" creationId="{E7A7CD63-7EC3-44F3-95D0-595C4019FF24}"/>
          </ac:cxnSpMkLst>
        </pc:cxnChg>
      </pc:sldChg>
      <pc:sldChg chg="modSp mod">
        <pc:chgData name="Joanna Bryk" userId="b972d2ae-f6fa-4819-bccb-7d2214317d68" providerId="ADAL" clId="{9D107746-832D-48E1-9EED-65D1224A288C}" dt="2023-10-12T07:26:33.400" v="30"/>
        <pc:sldMkLst>
          <pc:docMk/>
          <pc:sldMk cId="2420112216" sldId="260"/>
        </pc:sldMkLst>
        <pc:spChg chg="mod">
          <ac:chgData name="Joanna Bryk" userId="b972d2ae-f6fa-4819-bccb-7d2214317d68" providerId="ADAL" clId="{9D107746-832D-48E1-9EED-65D1224A288C}" dt="2023-10-12T07:26:33.400" v="30"/>
          <ac:spMkLst>
            <pc:docMk/>
            <pc:sldMk cId="2420112216" sldId="260"/>
            <ac:spMk id="2" creationId="{44D0A0F6-C4F0-4D6A-981E-462374ADC2A1}"/>
          </ac:spMkLst>
        </pc:spChg>
        <pc:spChg chg="mod">
          <ac:chgData name="Joanna Bryk" userId="b972d2ae-f6fa-4819-bccb-7d2214317d68" providerId="ADAL" clId="{9D107746-832D-48E1-9EED-65D1224A288C}" dt="2023-10-12T07:26:33.400" v="30"/>
          <ac:spMkLst>
            <pc:docMk/>
            <pc:sldMk cId="2420112216" sldId="260"/>
            <ac:spMk id="3" creationId="{70947121-AF69-47DC-93F0-63112DF622D5}"/>
          </ac:spMkLst>
        </pc:spChg>
        <pc:spChg chg="mod">
          <ac:chgData name="Joanna Bryk" userId="b972d2ae-f6fa-4819-bccb-7d2214317d68" providerId="ADAL" clId="{9D107746-832D-48E1-9EED-65D1224A288C}" dt="2023-10-12T07:26:33.400" v="30"/>
          <ac:spMkLst>
            <pc:docMk/>
            <pc:sldMk cId="2420112216" sldId="260"/>
            <ac:spMk id="4" creationId="{8BD30325-E391-4508-847F-C047CA90B751}"/>
          </ac:spMkLst>
        </pc:spChg>
      </pc:sldChg>
      <pc:sldChg chg="modSp mod">
        <pc:chgData name="Joanna Bryk" userId="b972d2ae-f6fa-4819-bccb-7d2214317d68" providerId="ADAL" clId="{9D107746-832D-48E1-9EED-65D1224A288C}" dt="2023-10-12T07:26:33.400" v="30"/>
        <pc:sldMkLst>
          <pc:docMk/>
          <pc:sldMk cId="866433424" sldId="261"/>
        </pc:sldMkLst>
        <pc:spChg chg="mod">
          <ac:chgData name="Joanna Bryk" userId="b972d2ae-f6fa-4819-bccb-7d2214317d68" providerId="ADAL" clId="{9D107746-832D-48E1-9EED-65D1224A288C}" dt="2023-10-12T07:26:33.400" v="30"/>
          <ac:spMkLst>
            <pc:docMk/>
            <pc:sldMk cId="866433424" sldId="261"/>
            <ac:spMk id="2" creationId="{E39F106B-0C4A-4DFC-860C-50B1A9EF2A4E}"/>
          </ac:spMkLst>
        </pc:spChg>
        <pc:spChg chg="mod">
          <ac:chgData name="Joanna Bryk" userId="b972d2ae-f6fa-4819-bccb-7d2214317d68" providerId="ADAL" clId="{9D107746-832D-48E1-9EED-65D1224A288C}" dt="2023-10-12T07:26:33.400" v="30"/>
          <ac:spMkLst>
            <pc:docMk/>
            <pc:sldMk cId="866433424" sldId="261"/>
            <ac:spMk id="3" creationId="{DC785FA8-AA2D-4A0F-BE59-4607CD6854BA}"/>
          </ac:spMkLst>
        </pc:spChg>
      </pc:sldChg>
      <pc:sldChg chg="modSp">
        <pc:chgData name="Joanna Bryk" userId="b972d2ae-f6fa-4819-bccb-7d2214317d68" providerId="ADAL" clId="{9D107746-832D-48E1-9EED-65D1224A288C}" dt="2023-10-12T07:26:33.400" v="30"/>
        <pc:sldMkLst>
          <pc:docMk/>
          <pc:sldMk cId="3354655417" sldId="262"/>
        </pc:sldMkLst>
        <pc:spChg chg="mod">
          <ac:chgData name="Joanna Bryk" userId="b972d2ae-f6fa-4819-bccb-7d2214317d68" providerId="ADAL" clId="{9D107746-832D-48E1-9EED-65D1224A288C}" dt="2023-10-12T07:26:33.400" v="30"/>
          <ac:spMkLst>
            <pc:docMk/>
            <pc:sldMk cId="3354655417" sldId="262"/>
            <ac:spMk id="2" creationId="{9F1BC6F1-C570-4AA7-B0F5-0843C90D4C7E}"/>
          </ac:spMkLst>
        </pc:spChg>
        <pc:spChg chg="mod">
          <ac:chgData name="Joanna Bryk" userId="b972d2ae-f6fa-4819-bccb-7d2214317d68" providerId="ADAL" clId="{9D107746-832D-48E1-9EED-65D1224A288C}" dt="2023-10-12T07:26:33.400" v="30"/>
          <ac:spMkLst>
            <pc:docMk/>
            <pc:sldMk cId="3354655417" sldId="262"/>
            <ac:spMk id="3" creationId="{C573411C-2BCF-4938-B46E-9A43B40A3902}"/>
          </ac:spMkLst>
        </pc:spChg>
      </pc:sldChg>
      <pc:sldChg chg="addSp delSp delDesignElem">
        <pc:chgData name="Joanna Bryk" userId="b972d2ae-f6fa-4819-bccb-7d2214317d68" providerId="ADAL" clId="{9D107746-832D-48E1-9EED-65D1224A288C}" dt="2023-10-12T07:26:33.400" v="30"/>
        <pc:sldMkLst>
          <pc:docMk/>
          <pc:sldMk cId="3267522326" sldId="263"/>
        </pc:sldMkLst>
        <pc:spChg chg="add del">
          <ac:chgData name="Joanna Bryk" userId="b972d2ae-f6fa-4819-bccb-7d2214317d68" providerId="ADAL" clId="{9D107746-832D-48E1-9EED-65D1224A288C}" dt="2023-10-12T07:26:33.400" v="30"/>
          <ac:spMkLst>
            <pc:docMk/>
            <pc:sldMk cId="3267522326" sldId="263"/>
            <ac:spMk id="8" creationId="{3741B58E-3B65-4A01-A276-975AB2CF8A08}"/>
          </ac:spMkLst>
        </pc:spChg>
        <pc:spChg chg="add del">
          <ac:chgData name="Joanna Bryk" userId="b972d2ae-f6fa-4819-bccb-7d2214317d68" providerId="ADAL" clId="{9D107746-832D-48E1-9EED-65D1224A288C}" dt="2023-10-12T07:26:33.400" v="30"/>
          <ac:spMkLst>
            <pc:docMk/>
            <pc:sldMk cId="3267522326" sldId="263"/>
            <ac:spMk id="10" creationId="{7AAC67C3-831B-4AB1-A259-DFB839CAFAFC}"/>
          </ac:spMkLst>
        </pc:spChg>
      </pc:sldChg>
      <pc:sldChg chg="modSp">
        <pc:chgData name="Joanna Bryk" userId="b972d2ae-f6fa-4819-bccb-7d2214317d68" providerId="ADAL" clId="{9D107746-832D-48E1-9EED-65D1224A288C}" dt="2023-10-12T07:26:33.400" v="30"/>
        <pc:sldMkLst>
          <pc:docMk/>
          <pc:sldMk cId="3725295055" sldId="264"/>
        </pc:sldMkLst>
        <pc:spChg chg="mod">
          <ac:chgData name="Joanna Bryk" userId="b972d2ae-f6fa-4819-bccb-7d2214317d68" providerId="ADAL" clId="{9D107746-832D-48E1-9EED-65D1224A288C}" dt="2023-10-12T07:26:33.400" v="30"/>
          <ac:spMkLst>
            <pc:docMk/>
            <pc:sldMk cId="3725295055" sldId="264"/>
            <ac:spMk id="2" creationId="{864B892E-0F69-4520-A546-170E45CF9D37}"/>
          </ac:spMkLst>
        </pc:spChg>
        <pc:graphicFrameChg chg="mod">
          <ac:chgData name="Joanna Bryk" userId="b972d2ae-f6fa-4819-bccb-7d2214317d68" providerId="ADAL" clId="{9D107746-832D-48E1-9EED-65D1224A288C}" dt="2023-10-12T07:26:33.400" v="30"/>
          <ac:graphicFrameMkLst>
            <pc:docMk/>
            <pc:sldMk cId="3725295055" sldId="264"/>
            <ac:graphicFrameMk id="6" creationId="{279CB627-C3C8-C079-173C-8CEE947D735F}"/>
          </ac:graphicFrameMkLst>
        </pc:graphicFrameChg>
      </pc:sldChg>
      <pc:sldChg chg="modSp">
        <pc:chgData name="Joanna Bryk" userId="b972d2ae-f6fa-4819-bccb-7d2214317d68" providerId="ADAL" clId="{9D107746-832D-48E1-9EED-65D1224A288C}" dt="2023-10-12T07:26:33.400" v="30"/>
        <pc:sldMkLst>
          <pc:docMk/>
          <pc:sldMk cId="972209423" sldId="265"/>
        </pc:sldMkLst>
        <pc:spChg chg="mod">
          <ac:chgData name="Joanna Bryk" userId="b972d2ae-f6fa-4819-bccb-7d2214317d68" providerId="ADAL" clId="{9D107746-832D-48E1-9EED-65D1224A288C}" dt="2023-10-12T07:26:33.400" v="30"/>
          <ac:spMkLst>
            <pc:docMk/>
            <pc:sldMk cId="972209423" sldId="265"/>
            <ac:spMk id="2" creationId="{063E1156-D59F-40C1-BA69-92351AF08EF8}"/>
          </ac:spMkLst>
        </pc:spChg>
        <pc:spChg chg="mod">
          <ac:chgData name="Joanna Bryk" userId="b972d2ae-f6fa-4819-bccb-7d2214317d68" providerId="ADAL" clId="{9D107746-832D-48E1-9EED-65D1224A288C}" dt="2023-10-12T07:26:33.400" v="30"/>
          <ac:spMkLst>
            <pc:docMk/>
            <pc:sldMk cId="972209423" sldId="265"/>
            <ac:spMk id="3" creationId="{89524B1E-52F9-4756-AD22-BFE9138529C7}"/>
          </ac:spMkLst>
        </pc:spChg>
        <pc:spChg chg="mod">
          <ac:chgData name="Joanna Bryk" userId="b972d2ae-f6fa-4819-bccb-7d2214317d68" providerId="ADAL" clId="{9D107746-832D-48E1-9EED-65D1224A288C}" dt="2023-10-12T07:26:33.400" v="30"/>
          <ac:spMkLst>
            <pc:docMk/>
            <pc:sldMk cId="972209423" sldId="265"/>
            <ac:spMk id="4" creationId="{33DBEAE4-1D14-4238-8640-DAA2D58F48E1}"/>
          </ac:spMkLst>
        </pc:spChg>
      </pc:sldChg>
      <pc:sldChg chg="modSp">
        <pc:chgData name="Joanna Bryk" userId="b972d2ae-f6fa-4819-bccb-7d2214317d68" providerId="ADAL" clId="{9D107746-832D-48E1-9EED-65D1224A288C}" dt="2023-10-12T07:26:33.400" v="30"/>
        <pc:sldMkLst>
          <pc:docMk/>
          <pc:sldMk cId="3814202714" sldId="266"/>
        </pc:sldMkLst>
        <pc:spChg chg="mod">
          <ac:chgData name="Joanna Bryk" userId="b972d2ae-f6fa-4819-bccb-7d2214317d68" providerId="ADAL" clId="{9D107746-832D-48E1-9EED-65D1224A288C}" dt="2023-10-12T07:26:33.400" v="30"/>
          <ac:spMkLst>
            <pc:docMk/>
            <pc:sldMk cId="3814202714" sldId="266"/>
            <ac:spMk id="2" creationId="{29F837BB-6C56-49D2-B6AD-2F2710EF2986}"/>
          </ac:spMkLst>
        </pc:spChg>
        <pc:spChg chg="mod">
          <ac:chgData name="Joanna Bryk" userId="b972d2ae-f6fa-4819-bccb-7d2214317d68" providerId="ADAL" clId="{9D107746-832D-48E1-9EED-65D1224A288C}" dt="2023-10-12T07:26:33.400" v="30"/>
          <ac:spMkLst>
            <pc:docMk/>
            <pc:sldMk cId="3814202714" sldId="266"/>
            <ac:spMk id="3" creationId="{516FC28C-2889-41B4-9611-0752C5B473F3}"/>
          </ac:spMkLst>
        </pc:spChg>
      </pc:sldChg>
      <pc:sldChg chg="modSp mod">
        <pc:chgData name="Joanna Bryk" userId="b972d2ae-f6fa-4819-bccb-7d2214317d68" providerId="ADAL" clId="{9D107746-832D-48E1-9EED-65D1224A288C}" dt="2023-10-12T07:26:33.400" v="30"/>
        <pc:sldMkLst>
          <pc:docMk/>
          <pc:sldMk cId="3875580789" sldId="267"/>
        </pc:sldMkLst>
        <pc:spChg chg="mod">
          <ac:chgData name="Joanna Bryk" userId="b972d2ae-f6fa-4819-bccb-7d2214317d68" providerId="ADAL" clId="{9D107746-832D-48E1-9EED-65D1224A288C}" dt="2023-10-12T07:26:33.400" v="30"/>
          <ac:spMkLst>
            <pc:docMk/>
            <pc:sldMk cId="3875580789" sldId="267"/>
            <ac:spMk id="2" creationId="{29F837BB-6C56-49D2-B6AD-2F2710EF2986}"/>
          </ac:spMkLst>
        </pc:spChg>
        <pc:spChg chg="mod">
          <ac:chgData name="Joanna Bryk" userId="b972d2ae-f6fa-4819-bccb-7d2214317d68" providerId="ADAL" clId="{9D107746-832D-48E1-9EED-65D1224A288C}" dt="2023-10-12T07:26:33.400" v="30"/>
          <ac:spMkLst>
            <pc:docMk/>
            <pc:sldMk cId="3875580789" sldId="267"/>
            <ac:spMk id="3" creationId="{516FC28C-2889-41B4-9611-0752C5B473F3}"/>
          </ac:spMkLst>
        </pc:spChg>
      </pc:sldChg>
      <pc:sldChg chg="modSp">
        <pc:chgData name="Joanna Bryk" userId="b972d2ae-f6fa-4819-bccb-7d2214317d68" providerId="ADAL" clId="{9D107746-832D-48E1-9EED-65D1224A288C}" dt="2023-10-12T07:26:33.400" v="30"/>
        <pc:sldMkLst>
          <pc:docMk/>
          <pc:sldMk cId="2256141887" sldId="268"/>
        </pc:sldMkLst>
        <pc:spChg chg="mod">
          <ac:chgData name="Joanna Bryk" userId="b972d2ae-f6fa-4819-bccb-7d2214317d68" providerId="ADAL" clId="{9D107746-832D-48E1-9EED-65D1224A288C}" dt="2023-10-12T07:26:33.400" v="30"/>
          <ac:spMkLst>
            <pc:docMk/>
            <pc:sldMk cId="2256141887" sldId="268"/>
            <ac:spMk id="2" creationId="{29F837BB-6C56-49D2-B6AD-2F2710EF2986}"/>
          </ac:spMkLst>
        </pc:spChg>
        <pc:spChg chg="mod">
          <ac:chgData name="Joanna Bryk" userId="b972d2ae-f6fa-4819-bccb-7d2214317d68" providerId="ADAL" clId="{9D107746-832D-48E1-9EED-65D1224A288C}" dt="2023-10-12T07:26:33.400" v="30"/>
          <ac:spMkLst>
            <pc:docMk/>
            <pc:sldMk cId="2256141887" sldId="268"/>
            <ac:spMk id="3" creationId="{516FC28C-2889-41B4-9611-0752C5B473F3}"/>
          </ac:spMkLst>
        </pc:spChg>
      </pc:sldChg>
      <pc:sldChg chg="modSp">
        <pc:chgData name="Joanna Bryk" userId="b972d2ae-f6fa-4819-bccb-7d2214317d68" providerId="ADAL" clId="{9D107746-832D-48E1-9EED-65D1224A288C}" dt="2023-10-12T07:26:33.400" v="30"/>
        <pc:sldMkLst>
          <pc:docMk/>
          <pc:sldMk cId="1341132557" sldId="269"/>
        </pc:sldMkLst>
        <pc:spChg chg="mod">
          <ac:chgData name="Joanna Bryk" userId="b972d2ae-f6fa-4819-bccb-7d2214317d68" providerId="ADAL" clId="{9D107746-832D-48E1-9EED-65D1224A288C}" dt="2023-10-12T07:26:33.400" v="30"/>
          <ac:spMkLst>
            <pc:docMk/>
            <pc:sldMk cId="1341132557" sldId="269"/>
            <ac:spMk id="2" creationId="{29F837BB-6C56-49D2-B6AD-2F2710EF2986}"/>
          </ac:spMkLst>
        </pc:spChg>
        <pc:spChg chg="mod">
          <ac:chgData name="Joanna Bryk" userId="b972d2ae-f6fa-4819-bccb-7d2214317d68" providerId="ADAL" clId="{9D107746-832D-48E1-9EED-65D1224A288C}" dt="2023-10-12T07:26:33.400" v="30"/>
          <ac:spMkLst>
            <pc:docMk/>
            <pc:sldMk cId="1341132557" sldId="269"/>
            <ac:spMk id="3" creationId="{516FC28C-2889-41B4-9611-0752C5B473F3}"/>
          </ac:spMkLst>
        </pc:spChg>
      </pc:sldChg>
      <pc:sldChg chg="modSp mod">
        <pc:chgData name="Joanna Bryk" userId="b972d2ae-f6fa-4819-bccb-7d2214317d68" providerId="ADAL" clId="{9D107746-832D-48E1-9EED-65D1224A288C}" dt="2023-10-12T07:26:33.400" v="30"/>
        <pc:sldMkLst>
          <pc:docMk/>
          <pc:sldMk cId="4126829466" sldId="270"/>
        </pc:sldMkLst>
        <pc:spChg chg="mod">
          <ac:chgData name="Joanna Bryk" userId="b972d2ae-f6fa-4819-bccb-7d2214317d68" providerId="ADAL" clId="{9D107746-832D-48E1-9EED-65D1224A288C}" dt="2023-10-12T07:26:33.400" v="30"/>
          <ac:spMkLst>
            <pc:docMk/>
            <pc:sldMk cId="4126829466" sldId="270"/>
            <ac:spMk id="2" creationId="{29F837BB-6C56-49D2-B6AD-2F2710EF2986}"/>
          </ac:spMkLst>
        </pc:spChg>
        <pc:spChg chg="mod">
          <ac:chgData name="Joanna Bryk" userId="b972d2ae-f6fa-4819-bccb-7d2214317d68" providerId="ADAL" clId="{9D107746-832D-48E1-9EED-65D1224A288C}" dt="2023-10-12T07:26:33.400" v="30"/>
          <ac:spMkLst>
            <pc:docMk/>
            <pc:sldMk cId="4126829466" sldId="270"/>
            <ac:spMk id="3" creationId="{516FC28C-2889-41B4-9611-0752C5B473F3}"/>
          </ac:spMkLst>
        </pc:spChg>
      </pc:sldChg>
      <pc:sldChg chg="modSp">
        <pc:chgData name="Joanna Bryk" userId="b972d2ae-f6fa-4819-bccb-7d2214317d68" providerId="ADAL" clId="{9D107746-832D-48E1-9EED-65D1224A288C}" dt="2023-10-12T07:26:33.400" v="30"/>
        <pc:sldMkLst>
          <pc:docMk/>
          <pc:sldMk cId="2131636722" sldId="271"/>
        </pc:sldMkLst>
        <pc:spChg chg="mod">
          <ac:chgData name="Joanna Bryk" userId="b972d2ae-f6fa-4819-bccb-7d2214317d68" providerId="ADAL" clId="{9D107746-832D-48E1-9EED-65D1224A288C}" dt="2023-10-12T07:26:33.400" v="30"/>
          <ac:spMkLst>
            <pc:docMk/>
            <pc:sldMk cId="2131636722" sldId="271"/>
            <ac:spMk id="2" creationId="{29F837BB-6C56-49D2-B6AD-2F2710EF2986}"/>
          </ac:spMkLst>
        </pc:spChg>
        <pc:spChg chg="mod">
          <ac:chgData name="Joanna Bryk" userId="b972d2ae-f6fa-4819-bccb-7d2214317d68" providerId="ADAL" clId="{9D107746-832D-48E1-9EED-65D1224A288C}" dt="2023-10-12T07:26:33.400" v="30"/>
          <ac:spMkLst>
            <pc:docMk/>
            <pc:sldMk cId="2131636722" sldId="271"/>
            <ac:spMk id="3" creationId="{516FC28C-2889-41B4-9611-0752C5B473F3}"/>
          </ac:spMkLst>
        </pc:spChg>
      </pc:sldChg>
      <pc:sldChg chg="modSp">
        <pc:chgData name="Joanna Bryk" userId="b972d2ae-f6fa-4819-bccb-7d2214317d68" providerId="ADAL" clId="{9D107746-832D-48E1-9EED-65D1224A288C}" dt="2023-10-12T07:26:33.400" v="30"/>
        <pc:sldMkLst>
          <pc:docMk/>
          <pc:sldMk cId="827580135" sldId="272"/>
        </pc:sldMkLst>
        <pc:spChg chg="mod">
          <ac:chgData name="Joanna Bryk" userId="b972d2ae-f6fa-4819-bccb-7d2214317d68" providerId="ADAL" clId="{9D107746-832D-48E1-9EED-65D1224A288C}" dt="2023-10-12T07:26:33.400" v="30"/>
          <ac:spMkLst>
            <pc:docMk/>
            <pc:sldMk cId="827580135" sldId="272"/>
            <ac:spMk id="2" creationId="{29F837BB-6C56-49D2-B6AD-2F2710EF2986}"/>
          </ac:spMkLst>
        </pc:spChg>
        <pc:spChg chg="mod">
          <ac:chgData name="Joanna Bryk" userId="b972d2ae-f6fa-4819-bccb-7d2214317d68" providerId="ADAL" clId="{9D107746-832D-48E1-9EED-65D1224A288C}" dt="2023-10-12T07:26:33.400" v="30"/>
          <ac:spMkLst>
            <pc:docMk/>
            <pc:sldMk cId="827580135" sldId="272"/>
            <ac:spMk id="3" creationId="{516FC28C-2889-41B4-9611-0752C5B473F3}"/>
          </ac:spMkLst>
        </pc:spChg>
      </pc:sldChg>
      <pc:sldChg chg="modSp mod">
        <pc:chgData name="Joanna Bryk" userId="b972d2ae-f6fa-4819-bccb-7d2214317d68" providerId="ADAL" clId="{9D107746-832D-48E1-9EED-65D1224A288C}" dt="2023-10-12T07:26:33.400" v="30"/>
        <pc:sldMkLst>
          <pc:docMk/>
          <pc:sldMk cId="1756844639" sldId="273"/>
        </pc:sldMkLst>
        <pc:spChg chg="mod">
          <ac:chgData name="Joanna Bryk" userId="b972d2ae-f6fa-4819-bccb-7d2214317d68" providerId="ADAL" clId="{9D107746-832D-48E1-9EED-65D1224A288C}" dt="2023-10-12T07:26:33.400" v="30"/>
          <ac:spMkLst>
            <pc:docMk/>
            <pc:sldMk cId="1756844639" sldId="273"/>
            <ac:spMk id="2" creationId="{29F837BB-6C56-49D2-B6AD-2F2710EF2986}"/>
          </ac:spMkLst>
        </pc:spChg>
        <pc:spChg chg="mod">
          <ac:chgData name="Joanna Bryk" userId="b972d2ae-f6fa-4819-bccb-7d2214317d68" providerId="ADAL" clId="{9D107746-832D-48E1-9EED-65D1224A288C}" dt="2023-10-12T07:26:33.400" v="30"/>
          <ac:spMkLst>
            <pc:docMk/>
            <pc:sldMk cId="1756844639" sldId="273"/>
            <ac:spMk id="3" creationId="{516FC28C-2889-41B4-9611-0752C5B473F3}"/>
          </ac:spMkLst>
        </pc:spChg>
      </pc:sldChg>
      <pc:sldChg chg="modSp">
        <pc:chgData name="Joanna Bryk" userId="b972d2ae-f6fa-4819-bccb-7d2214317d68" providerId="ADAL" clId="{9D107746-832D-48E1-9EED-65D1224A288C}" dt="2023-10-12T07:26:33.400" v="30"/>
        <pc:sldMkLst>
          <pc:docMk/>
          <pc:sldMk cId="1666265329" sldId="274"/>
        </pc:sldMkLst>
        <pc:spChg chg="mod">
          <ac:chgData name="Joanna Bryk" userId="b972d2ae-f6fa-4819-bccb-7d2214317d68" providerId="ADAL" clId="{9D107746-832D-48E1-9EED-65D1224A288C}" dt="2023-10-12T07:26:33.400" v="30"/>
          <ac:spMkLst>
            <pc:docMk/>
            <pc:sldMk cId="1666265329" sldId="274"/>
            <ac:spMk id="2" creationId="{29F837BB-6C56-49D2-B6AD-2F2710EF2986}"/>
          </ac:spMkLst>
        </pc:spChg>
        <pc:spChg chg="mod">
          <ac:chgData name="Joanna Bryk" userId="b972d2ae-f6fa-4819-bccb-7d2214317d68" providerId="ADAL" clId="{9D107746-832D-48E1-9EED-65D1224A288C}" dt="2023-10-12T07:26:33.400" v="30"/>
          <ac:spMkLst>
            <pc:docMk/>
            <pc:sldMk cId="1666265329" sldId="274"/>
            <ac:spMk id="3" creationId="{516FC28C-2889-41B4-9611-0752C5B473F3}"/>
          </ac:spMkLst>
        </pc:spChg>
      </pc:sldChg>
      <pc:sldChg chg="modSp">
        <pc:chgData name="Joanna Bryk" userId="b972d2ae-f6fa-4819-bccb-7d2214317d68" providerId="ADAL" clId="{9D107746-832D-48E1-9EED-65D1224A288C}" dt="2023-10-12T07:26:33.400" v="30"/>
        <pc:sldMkLst>
          <pc:docMk/>
          <pc:sldMk cId="1441719250" sldId="275"/>
        </pc:sldMkLst>
        <pc:spChg chg="mod">
          <ac:chgData name="Joanna Bryk" userId="b972d2ae-f6fa-4819-bccb-7d2214317d68" providerId="ADAL" clId="{9D107746-832D-48E1-9EED-65D1224A288C}" dt="2023-10-12T07:26:33.400" v="30"/>
          <ac:spMkLst>
            <pc:docMk/>
            <pc:sldMk cId="1441719250" sldId="275"/>
            <ac:spMk id="2" creationId="{29F837BB-6C56-49D2-B6AD-2F2710EF2986}"/>
          </ac:spMkLst>
        </pc:spChg>
        <pc:spChg chg="mod">
          <ac:chgData name="Joanna Bryk" userId="b972d2ae-f6fa-4819-bccb-7d2214317d68" providerId="ADAL" clId="{9D107746-832D-48E1-9EED-65D1224A288C}" dt="2023-10-12T07:26:33.400" v="30"/>
          <ac:spMkLst>
            <pc:docMk/>
            <pc:sldMk cId="1441719250" sldId="275"/>
            <ac:spMk id="3" creationId="{516FC28C-2889-41B4-9611-0752C5B473F3}"/>
          </ac:spMkLst>
        </pc:spChg>
      </pc:sldChg>
      <pc:sldChg chg="modSp mod">
        <pc:chgData name="Joanna Bryk" userId="b972d2ae-f6fa-4819-bccb-7d2214317d68" providerId="ADAL" clId="{9D107746-832D-48E1-9EED-65D1224A288C}" dt="2023-10-12T07:26:33.400" v="30"/>
        <pc:sldMkLst>
          <pc:docMk/>
          <pc:sldMk cId="560152761" sldId="276"/>
        </pc:sldMkLst>
        <pc:spChg chg="mod">
          <ac:chgData name="Joanna Bryk" userId="b972d2ae-f6fa-4819-bccb-7d2214317d68" providerId="ADAL" clId="{9D107746-832D-48E1-9EED-65D1224A288C}" dt="2023-10-12T07:26:33.400" v="30"/>
          <ac:spMkLst>
            <pc:docMk/>
            <pc:sldMk cId="560152761" sldId="276"/>
            <ac:spMk id="2" creationId="{29F837BB-6C56-49D2-B6AD-2F2710EF2986}"/>
          </ac:spMkLst>
        </pc:spChg>
        <pc:spChg chg="mod">
          <ac:chgData name="Joanna Bryk" userId="b972d2ae-f6fa-4819-bccb-7d2214317d68" providerId="ADAL" clId="{9D107746-832D-48E1-9EED-65D1224A288C}" dt="2023-10-12T07:26:33.400" v="30"/>
          <ac:spMkLst>
            <pc:docMk/>
            <pc:sldMk cId="560152761" sldId="276"/>
            <ac:spMk id="3" creationId="{516FC28C-2889-41B4-9611-0752C5B473F3}"/>
          </ac:spMkLst>
        </pc:spChg>
      </pc:sldChg>
      <pc:sldChg chg="modSp">
        <pc:chgData name="Joanna Bryk" userId="b972d2ae-f6fa-4819-bccb-7d2214317d68" providerId="ADAL" clId="{9D107746-832D-48E1-9EED-65D1224A288C}" dt="2023-10-12T07:26:33.400" v="30"/>
        <pc:sldMkLst>
          <pc:docMk/>
          <pc:sldMk cId="2686491355" sldId="277"/>
        </pc:sldMkLst>
        <pc:spChg chg="mod">
          <ac:chgData name="Joanna Bryk" userId="b972d2ae-f6fa-4819-bccb-7d2214317d68" providerId="ADAL" clId="{9D107746-832D-48E1-9EED-65D1224A288C}" dt="2023-10-12T07:26:33.400" v="30"/>
          <ac:spMkLst>
            <pc:docMk/>
            <pc:sldMk cId="2686491355" sldId="277"/>
            <ac:spMk id="2" creationId="{29F837BB-6C56-49D2-B6AD-2F2710EF2986}"/>
          </ac:spMkLst>
        </pc:spChg>
        <pc:spChg chg="mod">
          <ac:chgData name="Joanna Bryk" userId="b972d2ae-f6fa-4819-bccb-7d2214317d68" providerId="ADAL" clId="{9D107746-832D-48E1-9EED-65D1224A288C}" dt="2023-10-12T07:26:33.400" v="30"/>
          <ac:spMkLst>
            <pc:docMk/>
            <pc:sldMk cId="2686491355" sldId="277"/>
            <ac:spMk id="3" creationId="{516FC28C-2889-41B4-9611-0752C5B473F3}"/>
          </ac:spMkLst>
        </pc:spChg>
      </pc:sldChg>
      <pc:sldChg chg="modSp">
        <pc:chgData name="Joanna Bryk" userId="b972d2ae-f6fa-4819-bccb-7d2214317d68" providerId="ADAL" clId="{9D107746-832D-48E1-9EED-65D1224A288C}" dt="2023-10-12T07:26:33.400" v="30"/>
        <pc:sldMkLst>
          <pc:docMk/>
          <pc:sldMk cId="834602223" sldId="278"/>
        </pc:sldMkLst>
        <pc:spChg chg="mod">
          <ac:chgData name="Joanna Bryk" userId="b972d2ae-f6fa-4819-bccb-7d2214317d68" providerId="ADAL" clId="{9D107746-832D-48E1-9EED-65D1224A288C}" dt="2023-10-12T07:26:33.400" v="30"/>
          <ac:spMkLst>
            <pc:docMk/>
            <pc:sldMk cId="834602223" sldId="278"/>
            <ac:spMk id="2" creationId="{29F837BB-6C56-49D2-B6AD-2F2710EF2986}"/>
          </ac:spMkLst>
        </pc:spChg>
        <pc:spChg chg="mod">
          <ac:chgData name="Joanna Bryk" userId="b972d2ae-f6fa-4819-bccb-7d2214317d68" providerId="ADAL" clId="{9D107746-832D-48E1-9EED-65D1224A288C}" dt="2023-10-12T07:26:33.400" v="30"/>
          <ac:spMkLst>
            <pc:docMk/>
            <pc:sldMk cId="834602223" sldId="278"/>
            <ac:spMk id="3" creationId="{516FC28C-2889-41B4-9611-0752C5B473F3}"/>
          </ac:spMkLst>
        </pc:spChg>
      </pc:sldChg>
      <pc:sldChg chg="modSp">
        <pc:chgData name="Joanna Bryk" userId="b972d2ae-f6fa-4819-bccb-7d2214317d68" providerId="ADAL" clId="{9D107746-832D-48E1-9EED-65D1224A288C}" dt="2023-10-12T07:26:33.400" v="30"/>
        <pc:sldMkLst>
          <pc:docMk/>
          <pc:sldMk cId="2644054138" sldId="279"/>
        </pc:sldMkLst>
        <pc:spChg chg="mod">
          <ac:chgData name="Joanna Bryk" userId="b972d2ae-f6fa-4819-bccb-7d2214317d68" providerId="ADAL" clId="{9D107746-832D-48E1-9EED-65D1224A288C}" dt="2023-10-12T07:26:33.400" v="30"/>
          <ac:spMkLst>
            <pc:docMk/>
            <pc:sldMk cId="2644054138" sldId="279"/>
            <ac:spMk id="2" creationId="{29F837BB-6C56-49D2-B6AD-2F2710EF2986}"/>
          </ac:spMkLst>
        </pc:spChg>
        <pc:spChg chg="mod">
          <ac:chgData name="Joanna Bryk" userId="b972d2ae-f6fa-4819-bccb-7d2214317d68" providerId="ADAL" clId="{9D107746-832D-48E1-9EED-65D1224A288C}" dt="2023-10-12T07:26:33.400" v="30"/>
          <ac:spMkLst>
            <pc:docMk/>
            <pc:sldMk cId="2644054138" sldId="279"/>
            <ac:spMk id="3" creationId="{516FC28C-2889-41B4-9611-0752C5B473F3}"/>
          </ac:spMkLst>
        </pc:spChg>
      </pc:sldChg>
      <pc:sldChg chg="modSp">
        <pc:chgData name="Joanna Bryk" userId="b972d2ae-f6fa-4819-bccb-7d2214317d68" providerId="ADAL" clId="{9D107746-832D-48E1-9EED-65D1224A288C}" dt="2023-10-12T07:26:33.400" v="30"/>
        <pc:sldMkLst>
          <pc:docMk/>
          <pc:sldMk cId="3210237985" sldId="280"/>
        </pc:sldMkLst>
        <pc:spChg chg="mod">
          <ac:chgData name="Joanna Bryk" userId="b972d2ae-f6fa-4819-bccb-7d2214317d68" providerId="ADAL" clId="{9D107746-832D-48E1-9EED-65D1224A288C}" dt="2023-10-12T07:26:33.400" v="30"/>
          <ac:spMkLst>
            <pc:docMk/>
            <pc:sldMk cId="3210237985" sldId="280"/>
            <ac:spMk id="2" creationId="{29F837BB-6C56-49D2-B6AD-2F2710EF2986}"/>
          </ac:spMkLst>
        </pc:spChg>
        <pc:spChg chg="mod">
          <ac:chgData name="Joanna Bryk" userId="b972d2ae-f6fa-4819-bccb-7d2214317d68" providerId="ADAL" clId="{9D107746-832D-48E1-9EED-65D1224A288C}" dt="2023-10-12T07:26:33.400" v="30"/>
          <ac:spMkLst>
            <pc:docMk/>
            <pc:sldMk cId="3210237985" sldId="280"/>
            <ac:spMk id="3" creationId="{516FC28C-2889-41B4-9611-0752C5B473F3}"/>
          </ac:spMkLst>
        </pc:spChg>
      </pc:sldChg>
      <pc:sldChg chg="modSp">
        <pc:chgData name="Joanna Bryk" userId="b972d2ae-f6fa-4819-bccb-7d2214317d68" providerId="ADAL" clId="{9D107746-832D-48E1-9EED-65D1224A288C}" dt="2023-10-12T07:26:33.400" v="30"/>
        <pc:sldMkLst>
          <pc:docMk/>
          <pc:sldMk cId="2734555797" sldId="281"/>
        </pc:sldMkLst>
        <pc:spChg chg="mod">
          <ac:chgData name="Joanna Bryk" userId="b972d2ae-f6fa-4819-bccb-7d2214317d68" providerId="ADAL" clId="{9D107746-832D-48E1-9EED-65D1224A288C}" dt="2023-10-12T07:26:33.400" v="30"/>
          <ac:spMkLst>
            <pc:docMk/>
            <pc:sldMk cId="2734555797" sldId="281"/>
            <ac:spMk id="2" creationId="{29F837BB-6C56-49D2-B6AD-2F2710EF2986}"/>
          </ac:spMkLst>
        </pc:spChg>
        <pc:spChg chg="mod">
          <ac:chgData name="Joanna Bryk" userId="b972d2ae-f6fa-4819-bccb-7d2214317d68" providerId="ADAL" clId="{9D107746-832D-48E1-9EED-65D1224A288C}" dt="2023-10-12T07:26:33.400" v="30"/>
          <ac:spMkLst>
            <pc:docMk/>
            <pc:sldMk cId="2734555797" sldId="281"/>
            <ac:spMk id="3" creationId="{516FC28C-2889-41B4-9611-0752C5B473F3}"/>
          </ac:spMkLst>
        </pc:spChg>
      </pc:sldChg>
      <pc:sldChg chg="modSp">
        <pc:chgData name="Joanna Bryk" userId="b972d2ae-f6fa-4819-bccb-7d2214317d68" providerId="ADAL" clId="{9D107746-832D-48E1-9EED-65D1224A288C}" dt="2023-10-12T07:26:33.400" v="30"/>
        <pc:sldMkLst>
          <pc:docMk/>
          <pc:sldMk cId="3727962737" sldId="282"/>
        </pc:sldMkLst>
        <pc:spChg chg="mod">
          <ac:chgData name="Joanna Bryk" userId="b972d2ae-f6fa-4819-bccb-7d2214317d68" providerId="ADAL" clId="{9D107746-832D-48E1-9EED-65D1224A288C}" dt="2023-10-12T07:26:33.400" v="30"/>
          <ac:spMkLst>
            <pc:docMk/>
            <pc:sldMk cId="3727962737" sldId="282"/>
            <ac:spMk id="2" creationId="{25C8C808-7EBC-8F42-565E-E950E43CBA50}"/>
          </ac:spMkLst>
        </pc:spChg>
        <pc:spChg chg="mod">
          <ac:chgData name="Joanna Bryk" userId="b972d2ae-f6fa-4819-bccb-7d2214317d68" providerId="ADAL" clId="{9D107746-832D-48E1-9EED-65D1224A288C}" dt="2023-10-12T07:26:33.400" v="30"/>
          <ac:spMkLst>
            <pc:docMk/>
            <pc:sldMk cId="3727962737" sldId="282"/>
            <ac:spMk id="3" creationId="{02CF38F7-5068-4BA8-7A1B-B2DF7585F042}"/>
          </ac:spMkLst>
        </pc:spChg>
      </pc:sldChg>
      <pc:sldChg chg="modSp mod">
        <pc:chgData name="Joanna Bryk" userId="b972d2ae-f6fa-4819-bccb-7d2214317d68" providerId="ADAL" clId="{9D107746-832D-48E1-9EED-65D1224A288C}" dt="2023-10-12T07:26:33.400" v="30"/>
        <pc:sldMkLst>
          <pc:docMk/>
          <pc:sldMk cId="523399443" sldId="283"/>
        </pc:sldMkLst>
        <pc:spChg chg="mod">
          <ac:chgData name="Joanna Bryk" userId="b972d2ae-f6fa-4819-bccb-7d2214317d68" providerId="ADAL" clId="{9D107746-832D-48E1-9EED-65D1224A288C}" dt="2023-10-12T07:26:33.400" v="30"/>
          <ac:spMkLst>
            <pc:docMk/>
            <pc:sldMk cId="523399443" sldId="283"/>
            <ac:spMk id="2" creationId="{29F837BB-6C56-49D2-B6AD-2F2710EF2986}"/>
          </ac:spMkLst>
        </pc:spChg>
        <pc:spChg chg="mod">
          <ac:chgData name="Joanna Bryk" userId="b972d2ae-f6fa-4819-bccb-7d2214317d68" providerId="ADAL" clId="{9D107746-832D-48E1-9EED-65D1224A288C}" dt="2023-10-12T07:26:33.400" v="30"/>
          <ac:spMkLst>
            <pc:docMk/>
            <pc:sldMk cId="523399443" sldId="283"/>
            <ac:spMk id="3" creationId="{516FC28C-2889-41B4-9611-0752C5B473F3}"/>
          </ac:spMkLst>
        </pc:spChg>
      </pc:sldChg>
      <pc:sldChg chg="modSp mod">
        <pc:chgData name="Joanna Bryk" userId="b972d2ae-f6fa-4819-bccb-7d2214317d68" providerId="ADAL" clId="{9D107746-832D-48E1-9EED-65D1224A288C}" dt="2023-10-12T07:26:33.400" v="30"/>
        <pc:sldMkLst>
          <pc:docMk/>
          <pc:sldMk cId="352304579" sldId="284"/>
        </pc:sldMkLst>
        <pc:spChg chg="mod">
          <ac:chgData name="Joanna Bryk" userId="b972d2ae-f6fa-4819-bccb-7d2214317d68" providerId="ADAL" clId="{9D107746-832D-48E1-9EED-65D1224A288C}" dt="2023-10-12T07:26:33.400" v="30"/>
          <ac:spMkLst>
            <pc:docMk/>
            <pc:sldMk cId="352304579" sldId="284"/>
            <ac:spMk id="2" creationId="{29F837BB-6C56-49D2-B6AD-2F2710EF2986}"/>
          </ac:spMkLst>
        </pc:spChg>
        <pc:spChg chg="mod">
          <ac:chgData name="Joanna Bryk" userId="b972d2ae-f6fa-4819-bccb-7d2214317d68" providerId="ADAL" clId="{9D107746-832D-48E1-9EED-65D1224A288C}" dt="2023-10-12T07:26:33.400" v="30"/>
          <ac:spMkLst>
            <pc:docMk/>
            <pc:sldMk cId="352304579" sldId="284"/>
            <ac:spMk id="3" creationId="{516FC28C-2889-41B4-9611-0752C5B473F3}"/>
          </ac:spMkLst>
        </pc:spChg>
      </pc:sldChg>
      <pc:sldChg chg="modSp mod">
        <pc:chgData name="Joanna Bryk" userId="b972d2ae-f6fa-4819-bccb-7d2214317d68" providerId="ADAL" clId="{9D107746-832D-48E1-9EED-65D1224A288C}" dt="2023-10-12T07:26:33.400" v="30"/>
        <pc:sldMkLst>
          <pc:docMk/>
          <pc:sldMk cId="2161795905" sldId="285"/>
        </pc:sldMkLst>
        <pc:spChg chg="mod">
          <ac:chgData name="Joanna Bryk" userId="b972d2ae-f6fa-4819-bccb-7d2214317d68" providerId="ADAL" clId="{9D107746-832D-48E1-9EED-65D1224A288C}" dt="2023-10-12T07:26:33.400" v="30"/>
          <ac:spMkLst>
            <pc:docMk/>
            <pc:sldMk cId="2161795905" sldId="285"/>
            <ac:spMk id="2" creationId="{29F837BB-6C56-49D2-B6AD-2F2710EF2986}"/>
          </ac:spMkLst>
        </pc:spChg>
        <pc:spChg chg="mod">
          <ac:chgData name="Joanna Bryk" userId="b972d2ae-f6fa-4819-bccb-7d2214317d68" providerId="ADAL" clId="{9D107746-832D-48E1-9EED-65D1224A288C}" dt="2023-10-12T07:26:33.400" v="30"/>
          <ac:spMkLst>
            <pc:docMk/>
            <pc:sldMk cId="2161795905" sldId="285"/>
            <ac:spMk id="3" creationId="{516FC28C-2889-41B4-9611-0752C5B473F3}"/>
          </ac:spMkLst>
        </pc:spChg>
      </pc:sldChg>
      <pc:sldChg chg="modSp">
        <pc:chgData name="Joanna Bryk" userId="b972d2ae-f6fa-4819-bccb-7d2214317d68" providerId="ADAL" clId="{9D107746-832D-48E1-9EED-65D1224A288C}" dt="2023-10-12T07:26:33.400" v="30"/>
        <pc:sldMkLst>
          <pc:docMk/>
          <pc:sldMk cId="3322938863" sldId="286"/>
        </pc:sldMkLst>
        <pc:spChg chg="mod">
          <ac:chgData name="Joanna Bryk" userId="b972d2ae-f6fa-4819-bccb-7d2214317d68" providerId="ADAL" clId="{9D107746-832D-48E1-9EED-65D1224A288C}" dt="2023-10-12T07:26:33.400" v="30"/>
          <ac:spMkLst>
            <pc:docMk/>
            <pc:sldMk cId="3322938863" sldId="286"/>
            <ac:spMk id="2" creationId="{BED83A90-EC3C-6E46-2410-08880BCE0396}"/>
          </ac:spMkLst>
        </pc:spChg>
        <pc:graphicFrameChg chg="mod">
          <ac:chgData name="Joanna Bryk" userId="b972d2ae-f6fa-4819-bccb-7d2214317d68" providerId="ADAL" clId="{9D107746-832D-48E1-9EED-65D1224A288C}" dt="2023-10-12T07:26:33.400" v="30"/>
          <ac:graphicFrameMkLst>
            <pc:docMk/>
            <pc:sldMk cId="3322938863" sldId="286"/>
            <ac:graphicFrameMk id="8" creationId="{BE6B341E-DC12-2972-968C-67C6B91824E4}"/>
          </ac:graphicFrameMkLst>
        </pc:graphicFrameChg>
      </pc:sldChg>
      <pc:sldChg chg="modSp">
        <pc:chgData name="Joanna Bryk" userId="b972d2ae-f6fa-4819-bccb-7d2214317d68" providerId="ADAL" clId="{9D107746-832D-48E1-9EED-65D1224A288C}" dt="2023-10-12T07:26:33.400" v="30"/>
        <pc:sldMkLst>
          <pc:docMk/>
          <pc:sldMk cId="1097846358" sldId="287"/>
        </pc:sldMkLst>
        <pc:spChg chg="mod">
          <ac:chgData name="Joanna Bryk" userId="b972d2ae-f6fa-4819-bccb-7d2214317d68" providerId="ADAL" clId="{9D107746-832D-48E1-9EED-65D1224A288C}" dt="2023-10-12T07:26:33.400" v="30"/>
          <ac:spMkLst>
            <pc:docMk/>
            <pc:sldMk cId="1097846358" sldId="287"/>
            <ac:spMk id="2" creationId="{B72C5CF9-F6A8-50BB-ED4B-16990F0BBA3D}"/>
          </ac:spMkLst>
        </pc:spChg>
        <pc:graphicFrameChg chg="mod">
          <ac:chgData name="Joanna Bryk" userId="b972d2ae-f6fa-4819-bccb-7d2214317d68" providerId="ADAL" clId="{9D107746-832D-48E1-9EED-65D1224A288C}" dt="2023-10-12T07:26:33.400" v="30"/>
          <ac:graphicFrameMkLst>
            <pc:docMk/>
            <pc:sldMk cId="1097846358" sldId="287"/>
            <ac:graphicFrameMk id="4" creationId="{B449F45D-3DEC-6B02-EFB0-9268827E3236}"/>
          </ac:graphicFrameMkLst>
        </pc:graphicFrameChg>
      </pc:sldChg>
      <pc:sldChg chg="addSp modSp new mod ord">
        <pc:chgData name="Joanna Bryk" userId="b972d2ae-f6fa-4819-bccb-7d2214317d68" providerId="ADAL" clId="{9D107746-832D-48E1-9EED-65D1224A288C}" dt="2023-10-12T07:26:44.486" v="31" actId="1076"/>
        <pc:sldMkLst>
          <pc:docMk/>
          <pc:sldMk cId="1165013454" sldId="288"/>
        </pc:sldMkLst>
        <pc:picChg chg="add mod">
          <ac:chgData name="Joanna Bryk" userId="b972d2ae-f6fa-4819-bccb-7d2214317d68" providerId="ADAL" clId="{9D107746-832D-48E1-9EED-65D1224A288C}" dt="2023-10-12T07:26:44.486" v="31" actId="1076"/>
          <ac:picMkLst>
            <pc:docMk/>
            <pc:sldMk cId="1165013454" sldId="288"/>
            <ac:picMk id="2" creationId="{4512EC87-3BDB-A7BB-EAC0-440D06100CCC}"/>
          </ac:picMkLst>
        </pc:picChg>
        <pc:picChg chg="add mod">
          <ac:chgData name="Joanna Bryk" userId="b972d2ae-f6fa-4819-bccb-7d2214317d68" providerId="ADAL" clId="{9D107746-832D-48E1-9EED-65D1224A288C}" dt="2023-10-12T07:25:17.512" v="5" actId="1076"/>
          <ac:picMkLst>
            <pc:docMk/>
            <pc:sldMk cId="1165013454" sldId="288"/>
            <ac:picMk id="3" creationId="{EABD783D-430D-CA94-CFF6-6E22409E6A42}"/>
          </ac:picMkLst>
        </pc:picChg>
        <pc:picChg chg="add mod">
          <ac:chgData name="Joanna Bryk" userId="b972d2ae-f6fa-4819-bccb-7d2214317d68" providerId="ADAL" clId="{9D107746-832D-48E1-9EED-65D1224A288C}" dt="2023-10-12T07:25:32.490" v="7" actId="1076"/>
          <ac:picMkLst>
            <pc:docMk/>
            <pc:sldMk cId="1165013454" sldId="288"/>
            <ac:picMk id="4" creationId="{4D7EF356-36D8-3E28-06DD-CC33D0F88D0A}"/>
          </ac:picMkLst>
        </pc:picChg>
      </pc:sldChg>
      <pc:sldChg chg="addSp delSp add delDesignElem">
        <pc:chgData name="Joanna Bryk" userId="b972d2ae-f6fa-4819-bccb-7d2214317d68" providerId="ADAL" clId="{9D107746-832D-48E1-9EED-65D1224A288C}" dt="2023-10-12T07:26:33.400" v="30"/>
        <pc:sldMkLst>
          <pc:docMk/>
          <pc:sldMk cId="2559905052" sldId="289"/>
        </pc:sldMkLst>
        <pc:spChg chg="add del">
          <ac:chgData name="Joanna Bryk" userId="b972d2ae-f6fa-4819-bccb-7d2214317d68" providerId="ADAL" clId="{9D107746-832D-48E1-9EED-65D1224A288C}" dt="2023-10-12T07:26:33.400" v="30"/>
          <ac:spMkLst>
            <pc:docMk/>
            <pc:sldMk cId="2559905052" sldId="289"/>
            <ac:spMk id="30" creationId="{A9286AD2-18A9-4868-A4E3-7A2097A20810}"/>
          </ac:spMkLst>
        </pc:spChg>
        <pc:cxnChg chg="add del">
          <ac:chgData name="Joanna Bryk" userId="b972d2ae-f6fa-4819-bccb-7d2214317d68" providerId="ADAL" clId="{9D107746-832D-48E1-9EED-65D1224A288C}" dt="2023-10-12T07:26:33.400" v="30"/>
          <ac:cxnSpMkLst>
            <pc:docMk/>
            <pc:sldMk cId="2559905052" sldId="289"/>
            <ac:cxnSpMk id="31" creationId="{E7A7CD63-7EC3-44F3-95D0-595C4019FF24}"/>
          </ac:cxnSpMkLst>
        </pc:cxnChg>
      </pc:sldChg>
      <pc:sldChg chg="new del">
        <pc:chgData name="Joanna Bryk" userId="b972d2ae-f6fa-4819-bccb-7d2214317d68" providerId="ADAL" clId="{9D107746-832D-48E1-9EED-65D1224A288C}" dt="2023-10-12T07:26:08.633" v="14" actId="2696"/>
        <pc:sldMkLst>
          <pc:docMk/>
          <pc:sldMk cId="96025838" sldId="29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1D2CFB-BFEF-4667-AF80-EAE71A5771E6}"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pl-PL"/>
        </a:p>
      </dgm:t>
    </dgm:pt>
    <dgm:pt modelId="{9E469B74-9330-4E18-B45B-FA98464D2643}">
      <dgm:prSet phldrT="[Tekst]"/>
      <dgm:spPr/>
      <dgm:t>
        <a:bodyPr/>
        <a:lstStyle/>
        <a:p>
          <a:r>
            <a:rPr lang="pl-PL" dirty="0"/>
            <a:t>Założenia teoretyczne</a:t>
          </a:r>
        </a:p>
      </dgm:t>
    </dgm:pt>
    <dgm:pt modelId="{AD579087-D95E-4972-9E8C-9E399037732B}" type="parTrans" cxnId="{9B31F082-99FD-4C45-B5B1-39F4DD02A5BC}">
      <dgm:prSet/>
      <dgm:spPr/>
      <dgm:t>
        <a:bodyPr/>
        <a:lstStyle/>
        <a:p>
          <a:endParaRPr lang="pl-PL"/>
        </a:p>
      </dgm:t>
    </dgm:pt>
    <dgm:pt modelId="{387A7819-611F-4686-A4E7-E1814459667A}" type="sibTrans" cxnId="{9B31F082-99FD-4C45-B5B1-39F4DD02A5BC}">
      <dgm:prSet/>
      <dgm:spPr/>
      <dgm:t>
        <a:bodyPr/>
        <a:lstStyle/>
        <a:p>
          <a:endParaRPr lang="pl-PL"/>
        </a:p>
      </dgm:t>
    </dgm:pt>
    <dgm:pt modelId="{3F3308E1-9667-42A6-821C-C56D822C4899}">
      <dgm:prSet phldrT="[Tekst]"/>
      <dgm:spPr/>
      <dgm:t>
        <a:bodyPr/>
        <a:lstStyle/>
        <a:p>
          <a:r>
            <a:rPr lang="pl-PL" dirty="0"/>
            <a:t>Ogólna idea IPW</a:t>
          </a:r>
        </a:p>
      </dgm:t>
    </dgm:pt>
    <dgm:pt modelId="{F814C482-F7CB-4563-9D88-6CEE72B85BDF}" type="parTrans" cxnId="{462215D0-7A99-42DF-8073-B4B823DCE7AF}">
      <dgm:prSet/>
      <dgm:spPr/>
      <dgm:t>
        <a:bodyPr/>
        <a:lstStyle/>
        <a:p>
          <a:endParaRPr lang="pl-PL"/>
        </a:p>
      </dgm:t>
    </dgm:pt>
    <dgm:pt modelId="{079F9516-1FC2-4786-831D-4C473320D26D}" type="sibTrans" cxnId="{462215D0-7A99-42DF-8073-B4B823DCE7AF}">
      <dgm:prSet/>
      <dgm:spPr/>
      <dgm:t>
        <a:bodyPr/>
        <a:lstStyle/>
        <a:p>
          <a:endParaRPr lang="pl-PL"/>
        </a:p>
      </dgm:t>
    </dgm:pt>
    <dgm:pt modelId="{6DF89960-7D2D-47B0-9419-899F5D569177}">
      <dgm:prSet phldrT="[Tekst]"/>
      <dgm:spPr/>
      <dgm:t>
        <a:bodyPr/>
        <a:lstStyle/>
        <a:p>
          <a:r>
            <a:rPr lang="pl-PL" dirty="0"/>
            <a:t>Odniesienie do rozwiązań światowych</a:t>
          </a:r>
        </a:p>
      </dgm:t>
    </dgm:pt>
    <dgm:pt modelId="{7DDA1531-429C-40DB-9E21-D3D6D0E5073E}" type="parTrans" cxnId="{929B0640-0CFD-433C-9607-86C8A349B67A}">
      <dgm:prSet/>
      <dgm:spPr/>
      <dgm:t>
        <a:bodyPr/>
        <a:lstStyle/>
        <a:p>
          <a:endParaRPr lang="pl-PL"/>
        </a:p>
      </dgm:t>
    </dgm:pt>
    <dgm:pt modelId="{FFB567BA-14DA-4E58-B82E-693E61C069A5}" type="sibTrans" cxnId="{929B0640-0CFD-433C-9607-86C8A349B67A}">
      <dgm:prSet/>
      <dgm:spPr/>
      <dgm:t>
        <a:bodyPr/>
        <a:lstStyle/>
        <a:p>
          <a:endParaRPr lang="pl-PL"/>
        </a:p>
      </dgm:t>
    </dgm:pt>
    <dgm:pt modelId="{520CA4B8-ADAB-48FD-A128-821BF410F4F5}">
      <dgm:prSet phldrT="[Tekst]"/>
      <dgm:spPr/>
      <dgm:t>
        <a:bodyPr/>
        <a:lstStyle/>
        <a:p>
          <a:r>
            <a:rPr lang="pl-PL" dirty="0"/>
            <a:t>IPW w projekcie Ustawy</a:t>
          </a:r>
        </a:p>
      </dgm:t>
    </dgm:pt>
    <dgm:pt modelId="{3E49FFF4-6508-4101-A82D-CB220F489228}" type="parTrans" cxnId="{5A4F9316-1A0A-4EEB-B017-E8FF1EAEB0F9}">
      <dgm:prSet/>
      <dgm:spPr/>
      <dgm:t>
        <a:bodyPr/>
        <a:lstStyle/>
        <a:p>
          <a:endParaRPr lang="pl-PL"/>
        </a:p>
      </dgm:t>
    </dgm:pt>
    <dgm:pt modelId="{F02FD1BB-72A4-4FF1-9AAE-B11346AE69A7}" type="sibTrans" cxnId="{5A4F9316-1A0A-4EEB-B017-E8FF1EAEB0F9}">
      <dgm:prSet/>
      <dgm:spPr/>
      <dgm:t>
        <a:bodyPr/>
        <a:lstStyle/>
        <a:p>
          <a:endParaRPr lang="pl-PL"/>
        </a:p>
      </dgm:t>
    </dgm:pt>
    <dgm:pt modelId="{58AA9A03-11D4-4204-9648-523EA67E2363}">
      <dgm:prSet phldrT="[Tekst]"/>
      <dgm:spPr/>
      <dgm:t>
        <a:bodyPr/>
        <a:lstStyle/>
        <a:p>
          <a:r>
            <a:rPr lang="pl-PL" dirty="0"/>
            <a:t>Kluczowe założenia IPW</a:t>
          </a:r>
        </a:p>
      </dgm:t>
    </dgm:pt>
    <dgm:pt modelId="{B87D5D74-5E66-4800-B53E-8D44794705F8}" type="parTrans" cxnId="{59E7F16C-55DF-434D-8D8F-3B91D3C1416C}">
      <dgm:prSet/>
      <dgm:spPr/>
      <dgm:t>
        <a:bodyPr/>
        <a:lstStyle/>
        <a:p>
          <a:endParaRPr lang="pl-PL"/>
        </a:p>
      </dgm:t>
    </dgm:pt>
    <dgm:pt modelId="{DFD3A46B-960D-4492-9D4A-5CDBCFD35B6A}" type="sibTrans" cxnId="{59E7F16C-55DF-434D-8D8F-3B91D3C1416C}">
      <dgm:prSet/>
      <dgm:spPr/>
      <dgm:t>
        <a:bodyPr/>
        <a:lstStyle/>
        <a:p>
          <a:endParaRPr lang="pl-PL"/>
        </a:p>
      </dgm:t>
    </dgm:pt>
    <dgm:pt modelId="{8813F708-A6EB-4AA8-80C3-8691664884F8}" type="pres">
      <dgm:prSet presAssocID="{051D2CFB-BFEF-4667-AF80-EAE71A5771E6}" presName="Name0" presStyleCnt="0">
        <dgm:presLayoutVars>
          <dgm:dir/>
          <dgm:animLvl val="lvl"/>
          <dgm:resizeHandles/>
        </dgm:presLayoutVars>
      </dgm:prSet>
      <dgm:spPr/>
    </dgm:pt>
    <dgm:pt modelId="{F73C2C9D-E218-4B32-9F18-16F0C1C719FD}" type="pres">
      <dgm:prSet presAssocID="{9E469B74-9330-4E18-B45B-FA98464D2643}" presName="linNode" presStyleCnt="0"/>
      <dgm:spPr/>
    </dgm:pt>
    <dgm:pt modelId="{547A7212-588A-46ED-A516-52EB9A9F4108}" type="pres">
      <dgm:prSet presAssocID="{9E469B74-9330-4E18-B45B-FA98464D2643}" presName="parentShp" presStyleLbl="node1" presStyleIdx="0" presStyleCnt="2">
        <dgm:presLayoutVars>
          <dgm:bulletEnabled val="1"/>
        </dgm:presLayoutVars>
      </dgm:prSet>
      <dgm:spPr/>
    </dgm:pt>
    <dgm:pt modelId="{6060CEF8-37E9-4E17-BCF5-EA533C5E3B4F}" type="pres">
      <dgm:prSet presAssocID="{9E469B74-9330-4E18-B45B-FA98464D2643}" presName="childShp" presStyleLbl="bgAccFollowNode1" presStyleIdx="0" presStyleCnt="2">
        <dgm:presLayoutVars>
          <dgm:bulletEnabled val="1"/>
        </dgm:presLayoutVars>
      </dgm:prSet>
      <dgm:spPr/>
    </dgm:pt>
    <dgm:pt modelId="{65AA10FE-6954-46D9-8494-06A24B1B2173}" type="pres">
      <dgm:prSet presAssocID="{387A7819-611F-4686-A4E7-E1814459667A}" presName="spacing" presStyleCnt="0"/>
      <dgm:spPr/>
    </dgm:pt>
    <dgm:pt modelId="{12501695-A099-40DA-BA87-7BDF633C0064}" type="pres">
      <dgm:prSet presAssocID="{520CA4B8-ADAB-48FD-A128-821BF410F4F5}" presName="linNode" presStyleCnt="0"/>
      <dgm:spPr/>
    </dgm:pt>
    <dgm:pt modelId="{28AB8BCF-60FC-4AFA-B8FA-3CFA64485FD9}" type="pres">
      <dgm:prSet presAssocID="{520CA4B8-ADAB-48FD-A128-821BF410F4F5}" presName="parentShp" presStyleLbl="node1" presStyleIdx="1" presStyleCnt="2">
        <dgm:presLayoutVars>
          <dgm:bulletEnabled val="1"/>
        </dgm:presLayoutVars>
      </dgm:prSet>
      <dgm:spPr/>
    </dgm:pt>
    <dgm:pt modelId="{07D04A2E-4827-47C4-B2C0-F7EA83E4ED59}" type="pres">
      <dgm:prSet presAssocID="{520CA4B8-ADAB-48FD-A128-821BF410F4F5}" presName="childShp" presStyleLbl="bgAccFollowNode1" presStyleIdx="1" presStyleCnt="2">
        <dgm:presLayoutVars>
          <dgm:bulletEnabled val="1"/>
        </dgm:presLayoutVars>
      </dgm:prSet>
      <dgm:spPr/>
    </dgm:pt>
  </dgm:ptLst>
  <dgm:cxnLst>
    <dgm:cxn modelId="{5A4F9316-1A0A-4EEB-B017-E8FF1EAEB0F9}" srcId="{051D2CFB-BFEF-4667-AF80-EAE71A5771E6}" destId="{520CA4B8-ADAB-48FD-A128-821BF410F4F5}" srcOrd="1" destOrd="0" parTransId="{3E49FFF4-6508-4101-A82D-CB220F489228}" sibTransId="{F02FD1BB-72A4-4FF1-9AAE-B11346AE69A7}"/>
    <dgm:cxn modelId="{929B0640-0CFD-433C-9607-86C8A349B67A}" srcId="{9E469B74-9330-4E18-B45B-FA98464D2643}" destId="{6DF89960-7D2D-47B0-9419-899F5D569177}" srcOrd="1" destOrd="0" parTransId="{7DDA1531-429C-40DB-9E21-D3D6D0E5073E}" sibTransId="{FFB567BA-14DA-4E58-B82E-693E61C069A5}"/>
    <dgm:cxn modelId="{1BCCC241-793C-411C-BDFB-1DDDB0503241}" type="presOf" srcId="{58AA9A03-11D4-4204-9648-523EA67E2363}" destId="{07D04A2E-4827-47C4-B2C0-F7EA83E4ED59}" srcOrd="0" destOrd="0" presId="urn:microsoft.com/office/officeart/2005/8/layout/vList6"/>
    <dgm:cxn modelId="{E2200449-1379-4A88-BC48-7CE18EF9EBFD}" type="presOf" srcId="{051D2CFB-BFEF-4667-AF80-EAE71A5771E6}" destId="{8813F708-A6EB-4AA8-80C3-8691664884F8}" srcOrd="0" destOrd="0" presId="urn:microsoft.com/office/officeart/2005/8/layout/vList6"/>
    <dgm:cxn modelId="{59E7F16C-55DF-434D-8D8F-3B91D3C1416C}" srcId="{520CA4B8-ADAB-48FD-A128-821BF410F4F5}" destId="{58AA9A03-11D4-4204-9648-523EA67E2363}" srcOrd="0" destOrd="0" parTransId="{B87D5D74-5E66-4800-B53E-8D44794705F8}" sibTransId="{DFD3A46B-960D-4492-9D4A-5CDBCFD35B6A}"/>
    <dgm:cxn modelId="{D9061E50-98BD-48D6-9799-48579CCFE368}" type="presOf" srcId="{3F3308E1-9667-42A6-821C-C56D822C4899}" destId="{6060CEF8-37E9-4E17-BCF5-EA533C5E3B4F}" srcOrd="0" destOrd="0" presId="urn:microsoft.com/office/officeart/2005/8/layout/vList6"/>
    <dgm:cxn modelId="{9B31F082-99FD-4C45-B5B1-39F4DD02A5BC}" srcId="{051D2CFB-BFEF-4667-AF80-EAE71A5771E6}" destId="{9E469B74-9330-4E18-B45B-FA98464D2643}" srcOrd="0" destOrd="0" parTransId="{AD579087-D95E-4972-9E8C-9E399037732B}" sibTransId="{387A7819-611F-4686-A4E7-E1814459667A}"/>
    <dgm:cxn modelId="{1F3112B2-104A-4062-A712-729F016993FD}" type="presOf" srcId="{520CA4B8-ADAB-48FD-A128-821BF410F4F5}" destId="{28AB8BCF-60FC-4AFA-B8FA-3CFA64485FD9}" srcOrd="0" destOrd="0" presId="urn:microsoft.com/office/officeart/2005/8/layout/vList6"/>
    <dgm:cxn modelId="{60510DD0-2771-4DE2-A278-122B8F36EBC6}" type="presOf" srcId="{9E469B74-9330-4E18-B45B-FA98464D2643}" destId="{547A7212-588A-46ED-A516-52EB9A9F4108}" srcOrd="0" destOrd="0" presId="urn:microsoft.com/office/officeart/2005/8/layout/vList6"/>
    <dgm:cxn modelId="{462215D0-7A99-42DF-8073-B4B823DCE7AF}" srcId="{9E469B74-9330-4E18-B45B-FA98464D2643}" destId="{3F3308E1-9667-42A6-821C-C56D822C4899}" srcOrd="0" destOrd="0" parTransId="{F814C482-F7CB-4563-9D88-6CEE72B85BDF}" sibTransId="{079F9516-1FC2-4786-831D-4C473320D26D}"/>
    <dgm:cxn modelId="{BC8FEEE1-F884-4C09-95E2-B9D39DCDD1E8}" type="presOf" srcId="{6DF89960-7D2D-47B0-9419-899F5D569177}" destId="{6060CEF8-37E9-4E17-BCF5-EA533C5E3B4F}" srcOrd="0" destOrd="1" presId="urn:microsoft.com/office/officeart/2005/8/layout/vList6"/>
    <dgm:cxn modelId="{467BDE27-A7B6-4899-BCFE-A0C263640125}" type="presParOf" srcId="{8813F708-A6EB-4AA8-80C3-8691664884F8}" destId="{F73C2C9D-E218-4B32-9F18-16F0C1C719FD}" srcOrd="0" destOrd="0" presId="urn:microsoft.com/office/officeart/2005/8/layout/vList6"/>
    <dgm:cxn modelId="{0B8911E8-0C8B-401C-B654-7AAE1ED6BA30}" type="presParOf" srcId="{F73C2C9D-E218-4B32-9F18-16F0C1C719FD}" destId="{547A7212-588A-46ED-A516-52EB9A9F4108}" srcOrd="0" destOrd="0" presId="urn:microsoft.com/office/officeart/2005/8/layout/vList6"/>
    <dgm:cxn modelId="{D3FD4AEA-0DE0-409C-9546-340F852961EA}" type="presParOf" srcId="{F73C2C9D-E218-4B32-9F18-16F0C1C719FD}" destId="{6060CEF8-37E9-4E17-BCF5-EA533C5E3B4F}" srcOrd="1" destOrd="0" presId="urn:microsoft.com/office/officeart/2005/8/layout/vList6"/>
    <dgm:cxn modelId="{36F5CCA1-9448-4D4E-A8F4-0E13E69AA314}" type="presParOf" srcId="{8813F708-A6EB-4AA8-80C3-8691664884F8}" destId="{65AA10FE-6954-46D9-8494-06A24B1B2173}" srcOrd="1" destOrd="0" presId="urn:microsoft.com/office/officeart/2005/8/layout/vList6"/>
    <dgm:cxn modelId="{2DE10409-84FF-4105-8839-210182AA4AE4}" type="presParOf" srcId="{8813F708-A6EB-4AA8-80C3-8691664884F8}" destId="{12501695-A099-40DA-BA87-7BDF633C0064}" srcOrd="2" destOrd="0" presId="urn:microsoft.com/office/officeart/2005/8/layout/vList6"/>
    <dgm:cxn modelId="{4AA3E3C8-68A0-4DBE-9E7B-07ED2E35732E}" type="presParOf" srcId="{12501695-A099-40DA-BA87-7BDF633C0064}" destId="{28AB8BCF-60FC-4AFA-B8FA-3CFA64485FD9}" srcOrd="0" destOrd="0" presId="urn:microsoft.com/office/officeart/2005/8/layout/vList6"/>
    <dgm:cxn modelId="{3DC2DE6F-908D-4BC6-800E-892652BF9E2E}" type="presParOf" srcId="{12501695-A099-40DA-BA87-7BDF633C0064}" destId="{07D04A2E-4827-47C4-B2C0-F7EA83E4ED59}"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54669D-939A-405A-A922-EC11AF8A1D4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pl-PL"/>
        </a:p>
      </dgm:t>
    </dgm:pt>
    <dgm:pt modelId="{2D73358F-893D-4CA7-B46F-6A0DE3394D55}">
      <dgm:prSet/>
      <dgm:spPr/>
      <dgm:t>
        <a:bodyPr/>
        <a:lstStyle/>
        <a:p>
          <a:r>
            <a:rPr lang="pl-PL"/>
            <a:t>Holandia</a:t>
          </a:r>
        </a:p>
      </dgm:t>
    </dgm:pt>
    <dgm:pt modelId="{12B57912-7F24-4521-B487-BE2475B03DC8}" type="parTrans" cxnId="{B5480BB7-D2DF-484B-B82C-5FE9C1CD1586}">
      <dgm:prSet/>
      <dgm:spPr/>
      <dgm:t>
        <a:bodyPr/>
        <a:lstStyle/>
        <a:p>
          <a:endParaRPr lang="pl-PL"/>
        </a:p>
      </dgm:t>
    </dgm:pt>
    <dgm:pt modelId="{F6EB0F5D-AC08-4307-A814-CB550747B4E8}" type="sibTrans" cxnId="{B5480BB7-D2DF-484B-B82C-5FE9C1CD1586}">
      <dgm:prSet/>
      <dgm:spPr/>
      <dgm:t>
        <a:bodyPr/>
        <a:lstStyle/>
        <a:p>
          <a:endParaRPr lang="pl-PL"/>
        </a:p>
      </dgm:t>
    </dgm:pt>
    <dgm:pt modelId="{8851CEC0-DAC2-4034-89A4-60B596881C73}">
      <dgm:prSet/>
      <dgm:spPr/>
      <dgm:t>
        <a:bodyPr/>
        <a:lstStyle/>
        <a:p>
          <a:r>
            <a:rPr lang="pl-PL"/>
            <a:t>Norwegia</a:t>
          </a:r>
        </a:p>
      </dgm:t>
    </dgm:pt>
    <dgm:pt modelId="{BD1774F2-57F3-4DB2-B80F-7D70725EFC81}" type="parTrans" cxnId="{4653FE8B-3D89-4954-9511-02CAD611FE70}">
      <dgm:prSet/>
      <dgm:spPr/>
      <dgm:t>
        <a:bodyPr/>
        <a:lstStyle/>
        <a:p>
          <a:endParaRPr lang="pl-PL"/>
        </a:p>
      </dgm:t>
    </dgm:pt>
    <dgm:pt modelId="{CFC33E87-F25F-483C-B081-8257FCE6BDE3}" type="sibTrans" cxnId="{4653FE8B-3D89-4954-9511-02CAD611FE70}">
      <dgm:prSet/>
      <dgm:spPr/>
      <dgm:t>
        <a:bodyPr/>
        <a:lstStyle/>
        <a:p>
          <a:endParaRPr lang="pl-PL"/>
        </a:p>
      </dgm:t>
    </dgm:pt>
    <dgm:pt modelId="{BAB90738-90BD-4CE3-AA58-5762EB1771D9}">
      <dgm:prSet/>
      <dgm:spPr/>
      <dgm:t>
        <a:bodyPr/>
        <a:lstStyle/>
        <a:p>
          <a:r>
            <a:rPr lang="pl-PL"/>
            <a:t>Finlandia</a:t>
          </a:r>
        </a:p>
      </dgm:t>
    </dgm:pt>
    <dgm:pt modelId="{42A0C5A9-DCD3-4FFF-82CD-209032C725E9}" type="parTrans" cxnId="{89FFCD33-6347-47E9-BBE5-E77135986B3C}">
      <dgm:prSet/>
      <dgm:spPr/>
      <dgm:t>
        <a:bodyPr/>
        <a:lstStyle/>
        <a:p>
          <a:endParaRPr lang="pl-PL"/>
        </a:p>
      </dgm:t>
    </dgm:pt>
    <dgm:pt modelId="{ADAE09D7-3855-48EF-8CAE-45697A9645AE}" type="sibTrans" cxnId="{89FFCD33-6347-47E9-BBE5-E77135986B3C}">
      <dgm:prSet/>
      <dgm:spPr/>
      <dgm:t>
        <a:bodyPr/>
        <a:lstStyle/>
        <a:p>
          <a:endParaRPr lang="pl-PL"/>
        </a:p>
      </dgm:t>
    </dgm:pt>
    <dgm:pt modelId="{463C2CC3-1774-4DCD-B6D2-346A4A6F4AAC}">
      <dgm:prSet/>
      <dgm:spPr/>
      <dgm:t>
        <a:bodyPr/>
        <a:lstStyle/>
        <a:p>
          <a:r>
            <a:rPr lang="pl-PL"/>
            <a:t>Szwecja</a:t>
          </a:r>
        </a:p>
      </dgm:t>
    </dgm:pt>
    <dgm:pt modelId="{A933BCEE-A6B2-4914-BF56-6FD571726903}" type="parTrans" cxnId="{195B8A11-ED4D-4E0B-BFC0-D54413CD3B44}">
      <dgm:prSet/>
      <dgm:spPr/>
      <dgm:t>
        <a:bodyPr/>
        <a:lstStyle/>
        <a:p>
          <a:endParaRPr lang="pl-PL"/>
        </a:p>
      </dgm:t>
    </dgm:pt>
    <dgm:pt modelId="{C620934D-060E-4885-BACD-BE845627F80A}" type="sibTrans" cxnId="{195B8A11-ED4D-4E0B-BFC0-D54413CD3B44}">
      <dgm:prSet/>
      <dgm:spPr/>
      <dgm:t>
        <a:bodyPr/>
        <a:lstStyle/>
        <a:p>
          <a:endParaRPr lang="pl-PL"/>
        </a:p>
      </dgm:t>
    </dgm:pt>
    <dgm:pt modelId="{234EC1FD-79A8-4D40-9F22-330E58BC4A46}">
      <dgm:prSet/>
      <dgm:spPr/>
      <dgm:t>
        <a:bodyPr/>
        <a:lstStyle/>
        <a:p>
          <a:r>
            <a:rPr lang="pl-PL"/>
            <a:t>Niemcy</a:t>
          </a:r>
        </a:p>
      </dgm:t>
    </dgm:pt>
    <dgm:pt modelId="{33418168-0A59-4715-A415-73C2A7CE2D44}" type="parTrans" cxnId="{F3D85E50-2585-4A3F-9264-7A8C662AB3BB}">
      <dgm:prSet/>
      <dgm:spPr/>
      <dgm:t>
        <a:bodyPr/>
        <a:lstStyle/>
        <a:p>
          <a:endParaRPr lang="pl-PL"/>
        </a:p>
      </dgm:t>
    </dgm:pt>
    <dgm:pt modelId="{8CF62014-2800-45BD-A7F9-7CDA8D887C7C}" type="sibTrans" cxnId="{F3D85E50-2585-4A3F-9264-7A8C662AB3BB}">
      <dgm:prSet/>
      <dgm:spPr/>
      <dgm:t>
        <a:bodyPr/>
        <a:lstStyle/>
        <a:p>
          <a:endParaRPr lang="pl-PL"/>
        </a:p>
      </dgm:t>
    </dgm:pt>
    <dgm:pt modelId="{750C402E-63B7-46A2-B3EF-1AD4069768B5}">
      <dgm:prSet/>
      <dgm:spPr/>
      <dgm:t>
        <a:bodyPr/>
        <a:lstStyle/>
        <a:p>
          <a:r>
            <a:rPr lang="pl-PL"/>
            <a:t>Francja</a:t>
          </a:r>
        </a:p>
      </dgm:t>
    </dgm:pt>
    <dgm:pt modelId="{54D9CDBE-88E2-46E1-BF5E-4CF0C3166260}" type="parTrans" cxnId="{2AA59488-FEC1-422D-A2A6-88FA30AB7DF1}">
      <dgm:prSet/>
      <dgm:spPr/>
      <dgm:t>
        <a:bodyPr/>
        <a:lstStyle/>
        <a:p>
          <a:endParaRPr lang="pl-PL"/>
        </a:p>
      </dgm:t>
    </dgm:pt>
    <dgm:pt modelId="{2EA45172-2592-4975-9C2F-2BFBD2F2AB99}" type="sibTrans" cxnId="{2AA59488-FEC1-422D-A2A6-88FA30AB7DF1}">
      <dgm:prSet/>
      <dgm:spPr/>
      <dgm:t>
        <a:bodyPr/>
        <a:lstStyle/>
        <a:p>
          <a:endParaRPr lang="pl-PL"/>
        </a:p>
      </dgm:t>
    </dgm:pt>
    <dgm:pt modelId="{A86F040F-B229-425D-A4AD-371298D3B1C3}">
      <dgm:prSet/>
      <dgm:spPr/>
      <dgm:t>
        <a:bodyPr/>
        <a:lstStyle/>
        <a:p>
          <a:r>
            <a:rPr lang="pl-PL"/>
            <a:t>Wielka Brytania</a:t>
          </a:r>
        </a:p>
      </dgm:t>
    </dgm:pt>
    <dgm:pt modelId="{47CFA225-C8B9-43D1-8693-8D11235E08F7}" type="parTrans" cxnId="{89F38C46-6F15-4F00-9C34-5352A4E9C84C}">
      <dgm:prSet/>
      <dgm:spPr/>
      <dgm:t>
        <a:bodyPr/>
        <a:lstStyle/>
        <a:p>
          <a:endParaRPr lang="pl-PL"/>
        </a:p>
      </dgm:t>
    </dgm:pt>
    <dgm:pt modelId="{C052722A-10C9-4E95-BBE3-F94660F8F20E}" type="sibTrans" cxnId="{89F38C46-6F15-4F00-9C34-5352A4E9C84C}">
      <dgm:prSet/>
      <dgm:spPr/>
      <dgm:t>
        <a:bodyPr/>
        <a:lstStyle/>
        <a:p>
          <a:endParaRPr lang="pl-PL"/>
        </a:p>
      </dgm:t>
    </dgm:pt>
    <dgm:pt modelId="{A0BA913C-E878-4F5D-A382-5FC50EB24AA5}">
      <dgm:prSet/>
      <dgm:spPr/>
      <dgm:t>
        <a:bodyPr/>
        <a:lstStyle/>
        <a:p>
          <a:r>
            <a:rPr lang="pl-PL"/>
            <a:t>USA</a:t>
          </a:r>
        </a:p>
      </dgm:t>
    </dgm:pt>
    <dgm:pt modelId="{1CB5895C-00D4-4C98-86D8-E8338404FBFF}" type="parTrans" cxnId="{2B2A1C87-2A6C-4FAD-9959-DCCC5A3D0E55}">
      <dgm:prSet/>
      <dgm:spPr/>
      <dgm:t>
        <a:bodyPr/>
        <a:lstStyle/>
        <a:p>
          <a:endParaRPr lang="pl-PL"/>
        </a:p>
      </dgm:t>
    </dgm:pt>
    <dgm:pt modelId="{16039A8D-79F5-4ED5-9C60-E42F4FF5894C}" type="sibTrans" cxnId="{2B2A1C87-2A6C-4FAD-9959-DCCC5A3D0E55}">
      <dgm:prSet/>
      <dgm:spPr/>
      <dgm:t>
        <a:bodyPr/>
        <a:lstStyle/>
        <a:p>
          <a:endParaRPr lang="pl-PL"/>
        </a:p>
      </dgm:t>
    </dgm:pt>
    <dgm:pt modelId="{57CAC915-6D71-4CE4-A1D3-B73E7584A94F}">
      <dgm:prSet/>
      <dgm:spPr/>
      <dgm:t>
        <a:bodyPr/>
        <a:lstStyle/>
        <a:p>
          <a:r>
            <a:rPr lang="pl-PL"/>
            <a:t>Kanada</a:t>
          </a:r>
        </a:p>
      </dgm:t>
    </dgm:pt>
    <dgm:pt modelId="{580F43A5-B006-42C6-94F6-3004FA790E69}" type="parTrans" cxnId="{630944E2-8FFF-4B20-B63F-0E2887B32D21}">
      <dgm:prSet/>
      <dgm:spPr/>
      <dgm:t>
        <a:bodyPr/>
        <a:lstStyle/>
        <a:p>
          <a:endParaRPr lang="pl-PL"/>
        </a:p>
      </dgm:t>
    </dgm:pt>
    <dgm:pt modelId="{885AF4F5-3092-4B8B-B551-81BF6EBEB148}" type="sibTrans" cxnId="{630944E2-8FFF-4B20-B63F-0E2887B32D21}">
      <dgm:prSet/>
      <dgm:spPr/>
      <dgm:t>
        <a:bodyPr/>
        <a:lstStyle/>
        <a:p>
          <a:endParaRPr lang="pl-PL"/>
        </a:p>
      </dgm:t>
    </dgm:pt>
    <dgm:pt modelId="{74AC581A-81B5-4896-A7C7-07AF74A088F6}">
      <dgm:prSet/>
      <dgm:spPr/>
      <dgm:t>
        <a:bodyPr/>
        <a:lstStyle/>
        <a:p>
          <a:r>
            <a:rPr lang="pl-PL"/>
            <a:t>Nowa Zelandia</a:t>
          </a:r>
        </a:p>
      </dgm:t>
    </dgm:pt>
    <dgm:pt modelId="{F25E52A7-3063-4F56-8EBA-AB474EC8AD1A}" type="parTrans" cxnId="{3106725B-C49B-44DA-BFE4-BD6089EB7521}">
      <dgm:prSet/>
      <dgm:spPr/>
      <dgm:t>
        <a:bodyPr/>
        <a:lstStyle/>
        <a:p>
          <a:endParaRPr lang="pl-PL"/>
        </a:p>
      </dgm:t>
    </dgm:pt>
    <dgm:pt modelId="{7C77A11B-7EA7-4B0B-BF7A-765E9635E799}" type="sibTrans" cxnId="{3106725B-C49B-44DA-BFE4-BD6089EB7521}">
      <dgm:prSet/>
      <dgm:spPr/>
      <dgm:t>
        <a:bodyPr/>
        <a:lstStyle/>
        <a:p>
          <a:endParaRPr lang="pl-PL"/>
        </a:p>
      </dgm:t>
    </dgm:pt>
    <dgm:pt modelId="{59B0D9BC-3B1E-410C-9336-983A5C94D2B3}">
      <dgm:prSet/>
      <dgm:spPr/>
      <dgm:t>
        <a:bodyPr/>
        <a:lstStyle/>
        <a:p>
          <a:r>
            <a:rPr lang="pl-PL"/>
            <a:t>Irlandia</a:t>
          </a:r>
        </a:p>
      </dgm:t>
    </dgm:pt>
    <dgm:pt modelId="{47C163E8-58E9-4061-9E00-123918F09C9C}" type="parTrans" cxnId="{A2D185C9-E734-4BF7-A8F0-A596E1FC60CB}">
      <dgm:prSet/>
      <dgm:spPr/>
      <dgm:t>
        <a:bodyPr/>
        <a:lstStyle/>
        <a:p>
          <a:endParaRPr lang="pl-PL"/>
        </a:p>
      </dgm:t>
    </dgm:pt>
    <dgm:pt modelId="{541FD0C6-28B0-4CDE-881B-68FD3512D9A0}" type="sibTrans" cxnId="{A2D185C9-E734-4BF7-A8F0-A596E1FC60CB}">
      <dgm:prSet/>
      <dgm:spPr/>
      <dgm:t>
        <a:bodyPr/>
        <a:lstStyle/>
        <a:p>
          <a:endParaRPr lang="pl-PL"/>
        </a:p>
      </dgm:t>
    </dgm:pt>
    <dgm:pt modelId="{71CC8AEC-9F3C-441A-BE50-E7A6F7BD1451}">
      <dgm:prSet/>
      <dgm:spPr/>
      <dgm:t>
        <a:bodyPr/>
        <a:lstStyle/>
        <a:p>
          <a:r>
            <a:rPr lang="pl-PL" dirty="0"/>
            <a:t>Australia</a:t>
          </a:r>
        </a:p>
      </dgm:t>
    </dgm:pt>
    <dgm:pt modelId="{BD1D4DD7-AFC0-4317-885E-9CF025940517}" type="parTrans" cxnId="{5D30A498-2C91-4095-AC47-9CE0E63196E1}">
      <dgm:prSet/>
      <dgm:spPr/>
      <dgm:t>
        <a:bodyPr/>
        <a:lstStyle/>
        <a:p>
          <a:endParaRPr lang="pl-PL"/>
        </a:p>
      </dgm:t>
    </dgm:pt>
    <dgm:pt modelId="{CFFD694F-18DC-4DF4-A1CF-F7D72048BFA4}" type="sibTrans" cxnId="{5D30A498-2C91-4095-AC47-9CE0E63196E1}">
      <dgm:prSet/>
      <dgm:spPr/>
      <dgm:t>
        <a:bodyPr/>
        <a:lstStyle/>
        <a:p>
          <a:endParaRPr lang="pl-PL"/>
        </a:p>
      </dgm:t>
    </dgm:pt>
    <dgm:pt modelId="{3CF6A076-BC3A-4236-8375-5116BC92AD58}" type="pres">
      <dgm:prSet presAssocID="{DE54669D-939A-405A-A922-EC11AF8A1D40}" presName="cycle" presStyleCnt="0">
        <dgm:presLayoutVars>
          <dgm:dir/>
          <dgm:resizeHandles val="exact"/>
        </dgm:presLayoutVars>
      </dgm:prSet>
      <dgm:spPr/>
    </dgm:pt>
    <dgm:pt modelId="{A9DEAE4E-DC0D-495D-AEF5-989BE4D19349}" type="pres">
      <dgm:prSet presAssocID="{2D73358F-893D-4CA7-B46F-6A0DE3394D55}" presName="node" presStyleLbl="node1" presStyleIdx="0" presStyleCnt="12">
        <dgm:presLayoutVars>
          <dgm:bulletEnabled val="1"/>
        </dgm:presLayoutVars>
      </dgm:prSet>
      <dgm:spPr/>
    </dgm:pt>
    <dgm:pt modelId="{309CB548-6B0C-4C69-A7A8-13D3246112CD}" type="pres">
      <dgm:prSet presAssocID="{F6EB0F5D-AC08-4307-A814-CB550747B4E8}" presName="sibTrans" presStyleLbl="sibTrans2D1" presStyleIdx="0" presStyleCnt="12"/>
      <dgm:spPr/>
    </dgm:pt>
    <dgm:pt modelId="{576EFB92-7D78-469F-86DE-617B0023DC80}" type="pres">
      <dgm:prSet presAssocID="{F6EB0F5D-AC08-4307-A814-CB550747B4E8}" presName="connectorText" presStyleLbl="sibTrans2D1" presStyleIdx="0" presStyleCnt="12"/>
      <dgm:spPr/>
    </dgm:pt>
    <dgm:pt modelId="{EBA91013-8D8D-4458-94A0-7F0E2BE89CDB}" type="pres">
      <dgm:prSet presAssocID="{8851CEC0-DAC2-4034-89A4-60B596881C73}" presName="node" presStyleLbl="node1" presStyleIdx="1" presStyleCnt="12">
        <dgm:presLayoutVars>
          <dgm:bulletEnabled val="1"/>
        </dgm:presLayoutVars>
      </dgm:prSet>
      <dgm:spPr/>
    </dgm:pt>
    <dgm:pt modelId="{94A28FB3-3419-45F3-87F8-F2D42100381B}" type="pres">
      <dgm:prSet presAssocID="{CFC33E87-F25F-483C-B081-8257FCE6BDE3}" presName="sibTrans" presStyleLbl="sibTrans2D1" presStyleIdx="1" presStyleCnt="12"/>
      <dgm:spPr/>
    </dgm:pt>
    <dgm:pt modelId="{E52B227D-2CE2-40F2-A5C1-8A5D6B4022EB}" type="pres">
      <dgm:prSet presAssocID="{CFC33E87-F25F-483C-B081-8257FCE6BDE3}" presName="connectorText" presStyleLbl="sibTrans2D1" presStyleIdx="1" presStyleCnt="12"/>
      <dgm:spPr/>
    </dgm:pt>
    <dgm:pt modelId="{6E244011-7195-4D66-BBDF-2B67556DD5E5}" type="pres">
      <dgm:prSet presAssocID="{BAB90738-90BD-4CE3-AA58-5762EB1771D9}" presName="node" presStyleLbl="node1" presStyleIdx="2" presStyleCnt="12">
        <dgm:presLayoutVars>
          <dgm:bulletEnabled val="1"/>
        </dgm:presLayoutVars>
      </dgm:prSet>
      <dgm:spPr/>
    </dgm:pt>
    <dgm:pt modelId="{81EF7D2E-9E73-406B-88F8-93AB26E6E6D7}" type="pres">
      <dgm:prSet presAssocID="{ADAE09D7-3855-48EF-8CAE-45697A9645AE}" presName="sibTrans" presStyleLbl="sibTrans2D1" presStyleIdx="2" presStyleCnt="12"/>
      <dgm:spPr/>
    </dgm:pt>
    <dgm:pt modelId="{A506820F-A222-4CF2-9B20-F1C41DC42F09}" type="pres">
      <dgm:prSet presAssocID="{ADAE09D7-3855-48EF-8CAE-45697A9645AE}" presName="connectorText" presStyleLbl="sibTrans2D1" presStyleIdx="2" presStyleCnt="12"/>
      <dgm:spPr/>
    </dgm:pt>
    <dgm:pt modelId="{380F790E-7F20-40E6-8110-527F10E371D5}" type="pres">
      <dgm:prSet presAssocID="{463C2CC3-1774-4DCD-B6D2-346A4A6F4AAC}" presName="node" presStyleLbl="node1" presStyleIdx="3" presStyleCnt="12">
        <dgm:presLayoutVars>
          <dgm:bulletEnabled val="1"/>
        </dgm:presLayoutVars>
      </dgm:prSet>
      <dgm:spPr/>
    </dgm:pt>
    <dgm:pt modelId="{32A78418-2AA6-4059-8B7C-4B8BE2E0DDDC}" type="pres">
      <dgm:prSet presAssocID="{C620934D-060E-4885-BACD-BE845627F80A}" presName="sibTrans" presStyleLbl="sibTrans2D1" presStyleIdx="3" presStyleCnt="12"/>
      <dgm:spPr/>
    </dgm:pt>
    <dgm:pt modelId="{554F7CFC-5186-42A7-B218-D4D9DA59DBEA}" type="pres">
      <dgm:prSet presAssocID="{C620934D-060E-4885-BACD-BE845627F80A}" presName="connectorText" presStyleLbl="sibTrans2D1" presStyleIdx="3" presStyleCnt="12"/>
      <dgm:spPr/>
    </dgm:pt>
    <dgm:pt modelId="{61B3452D-7618-400E-B427-FC0DCAD4FF14}" type="pres">
      <dgm:prSet presAssocID="{234EC1FD-79A8-4D40-9F22-330E58BC4A46}" presName="node" presStyleLbl="node1" presStyleIdx="4" presStyleCnt="12">
        <dgm:presLayoutVars>
          <dgm:bulletEnabled val="1"/>
        </dgm:presLayoutVars>
      </dgm:prSet>
      <dgm:spPr/>
    </dgm:pt>
    <dgm:pt modelId="{57A51A57-84E5-4E01-B56F-9348739797C6}" type="pres">
      <dgm:prSet presAssocID="{8CF62014-2800-45BD-A7F9-7CDA8D887C7C}" presName="sibTrans" presStyleLbl="sibTrans2D1" presStyleIdx="4" presStyleCnt="12"/>
      <dgm:spPr/>
    </dgm:pt>
    <dgm:pt modelId="{C0E7CAB0-8A16-4DD2-BF79-865F70067D00}" type="pres">
      <dgm:prSet presAssocID="{8CF62014-2800-45BD-A7F9-7CDA8D887C7C}" presName="connectorText" presStyleLbl="sibTrans2D1" presStyleIdx="4" presStyleCnt="12"/>
      <dgm:spPr/>
    </dgm:pt>
    <dgm:pt modelId="{50110304-00C9-471F-9198-96C5D5B9EBE6}" type="pres">
      <dgm:prSet presAssocID="{750C402E-63B7-46A2-B3EF-1AD4069768B5}" presName="node" presStyleLbl="node1" presStyleIdx="5" presStyleCnt="12">
        <dgm:presLayoutVars>
          <dgm:bulletEnabled val="1"/>
        </dgm:presLayoutVars>
      </dgm:prSet>
      <dgm:spPr/>
    </dgm:pt>
    <dgm:pt modelId="{C8B45398-3898-47C9-A88E-9820A670FA5D}" type="pres">
      <dgm:prSet presAssocID="{2EA45172-2592-4975-9C2F-2BFBD2F2AB99}" presName="sibTrans" presStyleLbl="sibTrans2D1" presStyleIdx="5" presStyleCnt="12"/>
      <dgm:spPr/>
    </dgm:pt>
    <dgm:pt modelId="{4F81BE15-1DC6-48F0-A565-5B26715D4EE5}" type="pres">
      <dgm:prSet presAssocID="{2EA45172-2592-4975-9C2F-2BFBD2F2AB99}" presName="connectorText" presStyleLbl="sibTrans2D1" presStyleIdx="5" presStyleCnt="12"/>
      <dgm:spPr/>
    </dgm:pt>
    <dgm:pt modelId="{C58768B0-1247-4F2F-AB6F-D5B3DE482F9A}" type="pres">
      <dgm:prSet presAssocID="{A86F040F-B229-425D-A4AD-371298D3B1C3}" presName="node" presStyleLbl="node1" presStyleIdx="6" presStyleCnt="12">
        <dgm:presLayoutVars>
          <dgm:bulletEnabled val="1"/>
        </dgm:presLayoutVars>
      </dgm:prSet>
      <dgm:spPr/>
    </dgm:pt>
    <dgm:pt modelId="{08246D34-436B-4F32-A65F-EC171CCD82C3}" type="pres">
      <dgm:prSet presAssocID="{C052722A-10C9-4E95-BBE3-F94660F8F20E}" presName="sibTrans" presStyleLbl="sibTrans2D1" presStyleIdx="6" presStyleCnt="12"/>
      <dgm:spPr/>
    </dgm:pt>
    <dgm:pt modelId="{65D99E1F-975C-4D36-9C75-48052C37BE14}" type="pres">
      <dgm:prSet presAssocID="{C052722A-10C9-4E95-BBE3-F94660F8F20E}" presName="connectorText" presStyleLbl="sibTrans2D1" presStyleIdx="6" presStyleCnt="12"/>
      <dgm:spPr/>
    </dgm:pt>
    <dgm:pt modelId="{BDCB3EC2-9F03-4D30-8893-029DE986215C}" type="pres">
      <dgm:prSet presAssocID="{A0BA913C-E878-4F5D-A382-5FC50EB24AA5}" presName="node" presStyleLbl="node1" presStyleIdx="7" presStyleCnt="12">
        <dgm:presLayoutVars>
          <dgm:bulletEnabled val="1"/>
        </dgm:presLayoutVars>
      </dgm:prSet>
      <dgm:spPr/>
    </dgm:pt>
    <dgm:pt modelId="{5C060262-73D7-4BF1-A839-C1645625AE86}" type="pres">
      <dgm:prSet presAssocID="{16039A8D-79F5-4ED5-9C60-E42F4FF5894C}" presName="sibTrans" presStyleLbl="sibTrans2D1" presStyleIdx="7" presStyleCnt="12"/>
      <dgm:spPr/>
    </dgm:pt>
    <dgm:pt modelId="{8487AA39-E286-4776-A6CC-5E080D1F21E7}" type="pres">
      <dgm:prSet presAssocID="{16039A8D-79F5-4ED5-9C60-E42F4FF5894C}" presName="connectorText" presStyleLbl="sibTrans2D1" presStyleIdx="7" presStyleCnt="12"/>
      <dgm:spPr/>
    </dgm:pt>
    <dgm:pt modelId="{64E5DBD6-278F-4C10-909E-B9248452D0E2}" type="pres">
      <dgm:prSet presAssocID="{57CAC915-6D71-4CE4-A1D3-B73E7584A94F}" presName="node" presStyleLbl="node1" presStyleIdx="8" presStyleCnt="12">
        <dgm:presLayoutVars>
          <dgm:bulletEnabled val="1"/>
        </dgm:presLayoutVars>
      </dgm:prSet>
      <dgm:spPr/>
    </dgm:pt>
    <dgm:pt modelId="{1E54A705-D2F0-414C-AD13-70AA6808779C}" type="pres">
      <dgm:prSet presAssocID="{885AF4F5-3092-4B8B-B551-81BF6EBEB148}" presName="sibTrans" presStyleLbl="sibTrans2D1" presStyleIdx="8" presStyleCnt="12"/>
      <dgm:spPr/>
    </dgm:pt>
    <dgm:pt modelId="{8D116A0C-E441-42F2-B61A-90EE4C2CA0B9}" type="pres">
      <dgm:prSet presAssocID="{885AF4F5-3092-4B8B-B551-81BF6EBEB148}" presName="connectorText" presStyleLbl="sibTrans2D1" presStyleIdx="8" presStyleCnt="12"/>
      <dgm:spPr/>
    </dgm:pt>
    <dgm:pt modelId="{9D48C85A-4852-41ED-8186-F0AFB234CDA5}" type="pres">
      <dgm:prSet presAssocID="{71CC8AEC-9F3C-441A-BE50-E7A6F7BD1451}" presName="node" presStyleLbl="node1" presStyleIdx="9" presStyleCnt="12">
        <dgm:presLayoutVars>
          <dgm:bulletEnabled val="1"/>
        </dgm:presLayoutVars>
      </dgm:prSet>
      <dgm:spPr/>
    </dgm:pt>
    <dgm:pt modelId="{B944C024-C13B-484E-9278-ED1C5F63EBB2}" type="pres">
      <dgm:prSet presAssocID="{CFFD694F-18DC-4DF4-A1CF-F7D72048BFA4}" presName="sibTrans" presStyleLbl="sibTrans2D1" presStyleIdx="9" presStyleCnt="12"/>
      <dgm:spPr/>
    </dgm:pt>
    <dgm:pt modelId="{6E4579B4-21CD-4246-B5B5-6254A3A6720C}" type="pres">
      <dgm:prSet presAssocID="{CFFD694F-18DC-4DF4-A1CF-F7D72048BFA4}" presName="connectorText" presStyleLbl="sibTrans2D1" presStyleIdx="9" presStyleCnt="12"/>
      <dgm:spPr/>
    </dgm:pt>
    <dgm:pt modelId="{29873AC2-91B5-4110-A125-239D3638C933}" type="pres">
      <dgm:prSet presAssocID="{74AC581A-81B5-4896-A7C7-07AF74A088F6}" presName="node" presStyleLbl="node1" presStyleIdx="10" presStyleCnt="12">
        <dgm:presLayoutVars>
          <dgm:bulletEnabled val="1"/>
        </dgm:presLayoutVars>
      </dgm:prSet>
      <dgm:spPr/>
    </dgm:pt>
    <dgm:pt modelId="{DFA8068C-8E06-4BBA-8472-B8A9E8CD065B}" type="pres">
      <dgm:prSet presAssocID="{7C77A11B-7EA7-4B0B-BF7A-765E9635E799}" presName="sibTrans" presStyleLbl="sibTrans2D1" presStyleIdx="10" presStyleCnt="12"/>
      <dgm:spPr/>
    </dgm:pt>
    <dgm:pt modelId="{F7B91C69-E2A5-48D2-9F0E-F65EBE79BDC3}" type="pres">
      <dgm:prSet presAssocID="{7C77A11B-7EA7-4B0B-BF7A-765E9635E799}" presName="connectorText" presStyleLbl="sibTrans2D1" presStyleIdx="10" presStyleCnt="12"/>
      <dgm:spPr/>
    </dgm:pt>
    <dgm:pt modelId="{779D3E99-2DBB-42D8-B366-65B24410DE52}" type="pres">
      <dgm:prSet presAssocID="{59B0D9BC-3B1E-410C-9336-983A5C94D2B3}" presName="node" presStyleLbl="node1" presStyleIdx="11" presStyleCnt="12">
        <dgm:presLayoutVars>
          <dgm:bulletEnabled val="1"/>
        </dgm:presLayoutVars>
      </dgm:prSet>
      <dgm:spPr/>
    </dgm:pt>
    <dgm:pt modelId="{A2AB3D06-4AA2-44DB-9B52-DAE19F585444}" type="pres">
      <dgm:prSet presAssocID="{541FD0C6-28B0-4CDE-881B-68FD3512D9A0}" presName="sibTrans" presStyleLbl="sibTrans2D1" presStyleIdx="11" presStyleCnt="12"/>
      <dgm:spPr/>
    </dgm:pt>
    <dgm:pt modelId="{A5226244-5F0D-4DE2-96B8-2BFB995CBC14}" type="pres">
      <dgm:prSet presAssocID="{541FD0C6-28B0-4CDE-881B-68FD3512D9A0}" presName="connectorText" presStyleLbl="sibTrans2D1" presStyleIdx="11" presStyleCnt="12"/>
      <dgm:spPr/>
    </dgm:pt>
  </dgm:ptLst>
  <dgm:cxnLst>
    <dgm:cxn modelId="{44905706-DAFD-4AAE-B916-E3246F6BC921}" type="presOf" srcId="{CFFD694F-18DC-4DF4-A1CF-F7D72048BFA4}" destId="{6E4579B4-21CD-4246-B5B5-6254A3A6720C}" srcOrd="1" destOrd="0" presId="urn:microsoft.com/office/officeart/2005/8/layout/cycle2"/>
    <dgm:cxn modelId="{D9D8ED0C-0C0D-4F47-A116-2B21D281B2E6}" type="presOf" srcId="{59B0D9BC-3B1E-410C-9336-983A5C94D2B3}" destId="{779D3E99-2DBB-42D8-B366-65B24410DE52}" srcOrd="0" destOrd="0" presId="urn:microsoft.com/office/officeart/2005/8/layout/cycle2"/>
    <dgm:cxn modelId="{E7831211-0E86-45C2-A7AF-0FE5F0027013}" type="presOf" srcId="{71CC8AEC-9F3C-441A-BE50-E7A6F7BD1451}" destId="{9D48C85A-4852-41ED-8186-F0AFB234CDA5}" srcOrd="0" destOrd="0" presId="urn:microsoft.com/office/officeart/2005/8/layout/cycle2"/>
    <dgm:cxn modelId="{195B8A11-ED4D-4E0B-BFC0-D54413CD3B44}" srcId="{DE54669D-939A-405A-A922-EC11AF8A1D40}" destId="{463C2CC3-1774-4DCD-B6D2-346A4A6F4AAC}" srcOrd="3" destOrd="0" parTransId="{A933BCEE-A6B2-4914-BF56-6FD571726903}" sibTransId="{C620934D-060E-4885-BACD-BE845627F80A}"/>
    <dgm:cxn modelId="{7971D122-617C-44CA-96D5-AEB2E298BDA2}" type="presOf" srcId="{463C2CC3-1774-4DCD-B6D2-346A4A6F4AAC}" destId="{380F790E-7F20-40E6-8110-527F10E371D5}" srcOrd="0" destOrd="0" presId="urn:microsoft.com/office/officeart/2005/8/layout/cycle2"/>
    <dgm:cxn modelId="{7D6E4124-44F5-4413-B440-B892C8A0D4B6}" type="presOf" srcId="{BAB90738-90BD-4CE3-AA58-5762EB1771D9}" destId="{6E244011-7195-4D66-BBDF-2B67556DD5E5}" srcOrd="0" destOrd="0" presId="urn:microsoft.com/office/officeart/2005/8/layout/cycle2"/>
    <dgm:cxn modelId="{D0E3192B-39F0-4B4B-B756-7DFD2A59B068}" type="presOf" srcId="{CFFD694F-18DC-4DF4-A1CF-F7D72048BFA4}" destId="{B944C024-C13B-484E-9278-ED1C5F63EBB2}" srcOrd="0" destOrd="0" presId="urn:microsoft.com/office/officeart/2005/8/layout/cycle2"/>
    <dgm:cxn modelId="{89FFCD33-6347-47E9-BBE5-E77135986B3C}" srcId="{DE54669D-939A-405A-A922-EC11AF8A1D40}" destId="{BAB90738-90BD-4CE3-AA58-5762EB1771D9}" srcOrd="2" destOrd="0" parTransId="{42A0C5A9-DCD3-4FFF-82CD-209032C725E9}" sibTransId="{ADAE09D7-3855-48EF-8CAE-45697A9645AE}"/>
    <dgm:cxn modelId="{E108075B-4D7C-4E12-96A2-F5D864E5ACFB}" type="presOf" srcId="{2EA45172-2592-4975-9C2F-2BFBD2F2AB99}" destId="{4F81BE15-1DC6-48F0-A565-5B26715D4EE5}" srcOrd="1" destOrd="0" presId="urn:microsoft.com/office/officeart/2005/8/layout/cycle2"/>
    <dgm:cxn modelId="{3106725B-C49B-44DA-BFE4-BD6089EB7521}" srcId="{DE54669D-939A-405A-A922-EC11AF8A1D40}" destId="{74AC581A-81B5-4896-A7C7-07AF74A088F6}" srcOrd="10" destOrd="0" parTransId="{F25E52A7-3063-4F56-8EBA-AB474EC8AD1A}" sibTransId="{7C77A11B-7EA7-4B0B-BF7A-765E9635E799}"/>
    <dgm:cxn modelId="{BB2E3B5C-2AA7-4D09-B73B-1586C4037960}" type="presOf" srcId="{DE54669D-939A-405A-A922-EC11AF8A1D40}" destId="{3CF6A076-BC3A-4236-8375-5116BC92AD58}" srcOrd="0" destOrd="0" presId="urn:microsoft.com/office/officeart/2005/8/layout/cycle2"/>
    <dgm:cxn modelId="{EEDBD161-3D6C-4B80-A95D-2D7D9700132C}" type="presOf" srcId="{A86F040F-B229-425D-A4AD-371298D3B1C3}" destId="{C58768B0-1247-4F2F-AB6F-D5B3DE482F9A}" srcOrd="0" destOrd="0" presId="urn:microsoft.com/office/officeart/2005/8/layout/cycle2"/>
    <dgm:cxn modelId="{E8904163-884A-4B4D-9F4E-E8B0AD7A208D}" type="presOf" srcId="{541FD0C6-28B0-4CDE-881B-68FD3512D9A0}" destId="{A5226244-5F0D-4DE2-96B8-2BFB995CBC14}" srcOrd="1" destOrd="0" presId="urn:microsoft.com/office/officeart/2005/8/layout/cycle2"/>
    <dgm:cxn modelId="{8A1B6464-A5EE-4FBA-8B1D-EB095A3502C4}" type="presOf" srcId="{C620934D-060E-4885-BACD-BE845627F80A}" destId="{32A78418-2AA6-4059-8B7C-4B8BE2E0DDDC}" srcOrd="0" destOrd="0" presId="urn:microsoft.com/office/officeart/2005/8/layout/cycle2"/>
    <dgm:cxn modelId="{89F38C46-6F15-4F00-9C34-5352A4E9C84C}" srcId="{DE54669D-939A-405A-A922-EC11AF8A1D40}" destId="{A86F040F-B229-425D-A4AD-371298D3B1C3}" srcOrd="6" destOrd="0" parTransId="{47CFA225-C8B9-43D1-8693-8D11235E08F7}" sibTransId="{C052722A-10C9-4E95-BBE3-F94660F8F20E}"/>
    <dgm:cxn modelId="{DB24F268-B390-4BB2-8D8F-32A4DEDAC1BC}" type="presOf" srcId="{234EC1FD-79A8-4D40-9F22-330E58BC4A46}" destId="{61B3452D-7618-400E-B427-FC0DCAD4FF14}" srcOrd="0" destOrd="0" presId="urn:microsoft.com/office/officeart/2005/8/layout/cycle2"/>
    <dgm:cxn modelId="{F3D85E50-2585-4A3F-9264-7A8C662AB3BB}" srcId="{DE54669D-939A-405A-A922-EC11AF8A1D40}" destId="{234EC1FD-79A8-4D40-9F22-330E58BC4A46}" srcOrd="4" destOrd="0" parTransId="{33418168-0A59-4715-A415-73C2A7CE2D44}" sibTransId="{8CF62014-2800-45BD-A7F9-7CDA8D887C7C}"/>
    <dgm:cxn modelId="{AE35AC70-12F9-4F5B-A651-C34BFB7629D9}" type="presOf" srcId="{8851CEC0-DAC2-4034-89A4-60B596881C73}" destId="{EBA91013-8D8D-4458-94A0-7F0E2BE89CDB}" srcOrd="0" destOrd="0" presId="urn:microsoft.com/office/officeart/2005/8/layout/cycle2"/>
    <dgm:cxn modelId="{0C65B250-5B80-4D8C-A3B0-83CB56AE990E}" type="presOf" srcId="{C052722A-10C9-4E95-BBE3-F94660F8F20E}" destId="{65D99E1F-975C-4D36-9C75-48052C37BE14}" srcOrd="1" destOrd="0" presId="urn:microsoft.com/office/officeart/2005/8/layout/cycle2"/>
    <dgm:cxn modelId="{87E38752-A5AD-409A-8CA7-ECB68C9E7589}" type="presOf" srcId="{57CAC915-6D71-4CE4-A1D3-B73E7584A94F}" destId="{64E5DBD6-278F-4C10-909E-B9248452D0E2}" srcOrd="0" destOrd="0" presId="urn:microsoft.com/office/officeart/2005/8/layout/cycle2"/>
    <dgm:cxn modelId="{202B7454-78AB-42FF-918E-11C17940BD63}" type="presOf" srcId="{ADAE09D7-3855-48EF-8CAE-45697A9645AE}" destId="{A506820F-A222-4CF2-9B20-F1C41DC42F09}" srcOrd="1" destOrd="0" presId="urn:microsoft.com/office/officeart/2005/8/layout/cycle2"/>
    <dgm:cxn modelId="{0DE97258-EE12-4698-B2A2-4E079C91BA73}" type="presOf" srcId="{16039A8D-79F5-4ED5-9C60-E42F4FF5894C}" destId="{5C060262-73D7-4BF1-A839-C1645625AE86}" srcOrd="0" destOrd="0" presId="urn:microsoft.com/office/officeart/2005/8/layout/cycle2"/>
    <dgm:cxn modelId="{D57CF77A-DF0A-4466-B23C-2CCD847F0557}" type="presOf" srcId="{F6EB0F5D-AC08-4307-A814-CB550747B4E8}" destId="{309CB548-6B0C-4C69-A7A8-13D3246112CD}" srcOrd="0" destOrd="0" presId="urn:microsoft.com/office/officeart/2005/8/layout/cycle2"/>
    <dgm:cxn modelId="{00984881-0482-4641-A327-5FF5A1962150}" type="presOf" srcId="{C052722A-10C9-4E95-BBE3-F94660F8F20E}" destId="{08246D34-436B-4F32-A65F-EC171CCD82C3}" srcOrd="0" destOrd="0" presId="urn:microsoft.com/office/officeart/2005/8/layout/cycle2"/>
    <dgm:cxn modelId="{F6C59084-2899-4AFC-8DDE-D2F3FDDCD9BF}" type="presOf" srcId="{541FD0C6-28B0-4CDE-881B-68FD3512D9A0}" destId="{A2AB3D06-4AA2-44DB-9B52-DAE19F585444}" srcOrd="0" destOrd="0" presId="urn:microsoft.com/office/officeart/2005/8/layout/cycle2"/>
    <dgm:cxn modelId="{2B2A1C87-2A6C-4FAD-9959-DCCC5A3D0E55}" srcId="{DE54669D-939A-405A-A922-EC11AF8A1D40}" destId="{A0BA913C-E878-4F5D-A382-5FC50EB24AA5}" srcOrd="7" destOrd="0" parTransId="{1CB5895C-00D4-4C98-86D8-E8338404FBFF}" sibTransId="{16039A8D-79F5-4ED5-9C60-E42F4FF5894C}"/>
    <dgm:cxn modelId="{2AA59488-FEC1-422D-A2A6-88FA30AB7DF1}" srcId="{DE54669D-939A-405A-A922-EC11AF8A1D40}" destId="{750C402E-63B7-46A2-B3EF-1AD4069768B5}" srcOrd="5" destOrd="0" parTransId="{54D9CDBE-88E2-46E1-BF5E-4CF0C3166260}" sibTransId="{2EA45172-2592-4975-9C2F-2BFBD2F2AB99}"/>
    <dgm:cxn modelId="{0A8B058B-BC80-4D54-B970-90561365BC65}" type="presOf" srcId="{16039A8D-79F5-4ED5-9C60-E42F4FF5894C}" destId="{8487AA39-E286-4776-A6CC-5E080D1F21E7}" srcOrd="1" destOrd="0" presId="urn:microsoft.com/office/officeart/2005/8/layout/cycle2"/>
    <dgm:cxn modelId="{4653FE8B-3D89-4954-9511-02CAD611FE70}" srcId="{DE54669D-939A-405A-A922-EC11AF8A1D40}" destId="{8851CEC0-DAC2-4034-89A4-60B596881C73}" srcOrd="1" destOrd="0" parTransId="{BD1774F2-57F3-4DB2-B80F-7D70725EFC81}" sibTransId="{CFC33E87-F25F-483C-B081-8257FCE6BDE3}"/>
    <dgm:cxn modelId="{8EE43895-31EE-4021-B152-8359E3CD6E25}" type="presOf" srcId="{2D73358F-893D-4CA7-B46F-6A0DE3394D55}" destId="{A9DEAE4E-DC0D-495D-AEF5-989BE4D19349}" srcOrd="0" destOrd="0" presId="urn:microsoft.com/office/officeart/2005/8/layout/cycle2"/>
    <dgm:cxn modelId="{5D30A498-2C91-4095-AC47-9CE0E63196E1}" srcId="{DE54669D-939A-405A-A922-EC11AF8A1D40}" destId="{71CC8AEC-9F3C-441A-BE50-E7A6F7BD1451}" srcOrd="9" destOrd="0" parTransId="{BD1D4DD7-AFC0-4317-885E-9CF025940517}" sibTransId="{CFFD694F-18DC-4DF4-A1CF-F7D72048BFA4}"/>
    <dgm:cxn modelId="{FCEEF49C-FB7B-4371-B393-26DC8D564648}" type="presOf" srcId="{C620934D-060E-4885-BACD-BE845627F80A}" destId="{554F7CFC-5186-42A7-B218-D4D9DA59DBEA}" srcOrd="1" destOrd="0" presId="urn:microsoft.com/office/officeart/2005/8/layout/cycle2"/>
    <dgm:cxn modelId="{FE47E09E-0196-45A5-8487-418E7A80A057}" type="presOf" srcId="{885AF4F5-3092-4B8B-B551-81BF6EBEB148}" destId="{8D116A0C-E441-42F2-B61A-90EE4C2CA0B9}" srcOrd="1" destOrd="0" presId="urn:microsoft.com/office/officeart/2005/8/layout/cycle2"/>
    <dgm:cxn modelId="{B22968A5-7098-4185-A57A-9E2786DFCF35}" type="presOf" srcId="{7C77A11B-7EA7-4B0B-BF7A-765E9635E799}" destId="{DFA8068C-8E06-4BBA-8472-B8A9E8CD065B}" srcOrd="0" destOrd="0" presId="urn:microsoft.com/office/officeart/2005/8/layout/cycle2"/>
    <dgm:cxn modelId="{3012B0A7-9A5A-49B0-B387-2AC74964F09E}" type="presOf" srcId="{7C77A11B-7EA7-4B0B-BF7A-765E9635E799}" destId="{F7B91C69-E2A5-48D2-9F0E-F65EBE79BDC3}" srcOrd="1" destOrd="0" presId="urn:microsoft.com/office/officeart/2005/8/layout/cycle2"/>
    <dgm:cxn modelId="{26A849AA-4EC6-4BFA-BAE7-F74DB5B9D311}" type="presOf" srcId="{CFC33E87-F25F-483C-B081-8257FCE6BDE3}" destId="{E52B227D-2CE2-40F2-A5C1-8A5D6B4022EB}" srcOrd="1" destOrd="0" presId="urn:microsoft.com/office/officeart/2005/8/layout/cycle2"/>
    <dgm:cxn modelId="{E86475B6-4AA7-4952-BF54-BA3FEB5E507B}" type="presOf" srcId="{CFC33E87-F25F-483C-B081-8257FCE6BDE3}" destId="{94A28FB3-3419-45F3-87F8-F2D42100381B}" srcOrd="0" destOrd="0" presId="urn:microsoft.com/office/officeart/2005/8/layout/cycle2"/>
    <dgm:cxn modelId="{B5480BB7-D2DF-484B-B82C-5FE9C1CD1586}" srcId="{DE54669D-939A-405A-A922-EC11AF8A1D40}" destId="{2D73358F-893D-4CA7-B46F-6A0DE3394D55}" srcOrd="0" destOrd="0" parTransId="{12B57912-7F24-4521-B487-BE2475B03DC8}" sibTransId="{F6EB0F5D-AC08-4307-A814-CB550747B4E8}"/>
    <dgm:cxn modelId="{F3D4B1BB-C1C2-4C43-9977-C3219520CCAB}" type="presOf" srcId="{F6EB0F5D-AC08-4307-A814-CB550747B4E8}" destId="{576EFB92-7D78-469F-86DE-617B0023DC80}" srcOrd="1" destOrd="0" presId="urn:microsoft.com/office/officeart/2005/8/layout/cycle2"/>
    <dgm:cxn modelId="{04944DC6-4DD1-425C-9264-2B1774619136}" type="presOf" srcId="{A0BA913C-E878-4F5D-A382-5FC50EB24AA5}" destId="{BDCB3EC2-9F03-4D30-8893-029DE986215C}" srcOrd="0" destOrd="0" presId="urn:microsoft.com/office/officeart/2005/8/layout/cycle2"/>
    <dgm:cxn modelId="{B605D7C8-FE72-42D4-8FB8-D5A42B3C1572}" type="presOf" srcId="{885AF4F5-3092-4B8B-B551-81BF6EBEB148}" destId="{1E54A705-D2F0-414C-AD13-70AA6808779C}" srcOrd="0" destOrd="0" presId="urn:microsoft.com/office/officeart/2005/8/layout/cycle2"/>
    <dgm:cxn modelId="{A2D185C9-E734-4BF7-A8F0-A596E1FC60CB}" srcId="{DE54669D-939A-405A-A922-EC11AF8A1D40}" destId="{59B0D9BC-3B1E-410C-9336-983A5C94D2B3}" srcOrd="11" destOrd="0" parTransId="{47C163E8-58E9-4061-9E00-123918F09C9C}" sibTransId="{541FD0C6-28B0-4CDE-881B-68FD3512D9A0}"/>
    <dgm:cxn modelId="{4EC1D5CB-FA44-48A7-947F-2F5D74EB26CC}" type="presOf" srcId="{8CF62014-2800-45BD-A7F9-7CDA8D887C7C}" destId="{57A51A57-84E5-4E01-B56F-9348739797C6}" srcOrd="0" destOrd="0" presId="urn:microsoft.com/office/officeart/2005/8/layout/cycle2"/>
    <dgm:cxn modelId="{DBEBDDD6-51B7-4323-8609-DB017E68AA84}" type="presOf" srcId="{750C402E-63B7-46A2-B3EF-1AD4069768B5}" destId="{50110304-00C9-471F-9198-96C5D5B9EBE6}" srcOrd="0" destOrd="0" presId="urn:microsoft.com/office/officeart/2005/8/layout/cycle2"/>
    <dgm:cxn modelId="{320D8BD8-8FA1-427C-9E8B-CF40CF6BA8AB}" type="presOf" srcId="{74AC581A-81B5-4896-A7C7-07AF74A088F6}" destId="{29873AC2-91B5-4110-A125-239D3638C933}" srcOrd="0" destOrd="0" presId="urn:microsoft.com/office/officeart/2005/8/layout/cycle2"/>
    <dgm:cxn modelId="{630944E2-8FFF-4B20-B63F-0E2887B32D21}" srcId="{DE54669D-939A-405A-A922-EC11AF8A1D40}" destId="{57CAC915-6D71-4CE4-A1D3-B73E7584A94F}" srcOrd="8" destOrd="0" parTransId="{580F43A5-B006-42C6-94F6-3004FA790E69}" sibTransId="{885AF4F5-3092-4B8B-B551-81BF6EBEB148}"/>
    <dgm:cxn modelId="{BFFB94E3-EB94-4DDB-866E-5CFEA045DF0E}" type="presOf" srcId="{2EA45172-2592-4975-9C2F-2BFBD2F2AB99}" destId="{C8B45398-3898-47C9-A88E-9820A670FA5D}" srcOrd="0" destOrd="0" presId="urn:microsoft.com/office/officeart/2005/8/layout/cycle2"/>
    <dgm:cxn modelId="{9BDE04EC-92E6-48C9-8757-1059991FDBE6}" type="presOf" srcId="{8CF62014-2800-45BD-A7F9-7CDA8D887C7C}" destId="{C0E7CAB0-8A16-4DD2-BF79-865F70067D00}" srcOrd="1" destOrd="0" presId="urn:microsoft.com/office/officeart/2005/8/layout/cycle2"/>
    <dgm:cxn modelId="{5E180BEF-33DC-4238-8529-4A7E4072FA57}" type="presOf" srcId="{ADAE09D7-3855-48EF-8CAE-45697A9645AE}" destId="{81EF7D2E-9E73-406B-88F8-93AB26E6E6D7}" srcOrd="0" destOrd="0" presId="urn:microsoft.com/office/officeart/2005/8/layout/cycle2"/>
    <dgm:cxn modelId="{D37327B8-1B4A-4263-B569-A9CF0BC9F1D6}" type="presParOf" srcId="{3CF6A076-BC3A-4236-8375-5116BC92AD58}" destId="{A9DEAE4E-DC0D-495D-AEF5-989BE4D19349}" srcOrd="0" destOrd="0" presId="urn:microsoft.com/office/officeart/2005/8/layout/cycle2"/>
    <dgm:cxn modelId="{41EE8AF2-1A90-4727-9773-E617815E39D5}" type="presParOf" srcId="{3CF6A076-BC3A-4236-8375-5116BC92AD58}" destId="{309CB548-6B0C-4C69-A7A8-13D3246112CD}" srcOrd="1" destOrd="0" presId="urn:microsoft.com/office/officeart/2005/8/layout/cycle2"/>
    <dgm:cxn modelId="{C7FDC903-6AB1-475D-A1A9-C35B505C9B37}" type="presParOf" srcId="{309CB548-6B0C-4C69-A7A8-13D3246112CD}" destId="{576EFB92-7D78-469F-86DE-617B0023DC80}" srcOrd="0" destOrd="0" presId="urn:microsoft.com/office/officeart/2005/8/layout/cycle2"/>
    <dgm:cxn modelId="{4B2C46B2-942D-4744-BADF-EED7945CBF3A}" type="presParOf" srcId="{3CF6A076-BC3A-4236-8375-5116BC92AD58}" destId="{EBA91013-8D8D-4458-94A0-7F0E2BE89CDB}" srcOrd="2" destOrd="0" presId="urn:microsoft.com/office/officeart/2005/8/layout/cycle2"/>
    <dgm:cxn modelId="{E688B91D-AF70-44B6-A608-9C2BA68B9909}" type="presParOf" srcId="{3CF6A076-BC3A-4236-8375-5116BC92AD58}" destId="{94A28FB3-3419-45F3-87F8-F2D42100381B}" srcOrd="3" destOrd="0" presId="urn:microsoft.com/office/officeart/2005/8/layout/cycle2"/>
    <dgm:cxn modelId="{F1F35367-F2AF-472A-9153-D3A04882D60B}" type="presParOf" srcId="{94A28FB3-3419-45F3-87F8-F2D42100381B}" destId="{E52B227D-2CE2-40F2-A5C1-8A5D6B4022EB}" srcOrd="0" destOrd="0" presId="urn:microsoft.com/office/officeart/2005/8/layout/cycle2"/>
    <dgm:cxn modelId="{32F9CA3E-61B3-4A43-B49E-6F4A6E7D450F}" type="presParOf" srcId="{3CF6A076-BC3A-4236-8375-5116BC92AD58}" destId="{6E244011-7195-4D66-BBDF-2B67556DD5E5}" srcOrd="4" destOrd="0" presId="urn:microsoft.com/office/officeart/2005/8/layout/cycle2"/>
    <dgm:cxn modelId="{8CF7B695-8452-4644-9527-A32698F0BC25}" type="presParOf" srcId="{3CF6A076-BC3A-4236-8375-5116BC92AD58}" destId="{81EF7D2E-9E73-406B-88F8-93AB26E6E6D7}" srcOrd="5" destOrd="0" presId="urn:microsoft.com/office/officeart/2005/8/layout/cycle2"/>
    <dgm:cxn modelId="{92C42A18-4F79-47C3-8CA9-B6D909EAC847}" type="presParOf" srcId="{81EF7D2E-9E73-406B-88F8-93AB26E6E6D7}" destId="{A506820F-A222-4CF2-9B20-F1C41DC42F09}" srcOrd="0" destOrd="0" presId="urn:microsoft.com/office/officeart/2005/8/layout/cycle2"/>
    <dgm:cxn modelId="{F8090CEC-2154-4A2B-AFBC-6952C00D88C2}" type="presParOf" srcId="{3CF6A076-BC3A-4236-8375-5116BC92AD58}" destId="{380F790E-7F20-40E6-8110-527F10E371D5}" srcOrd="6" destOrd="0" presId="urn:microsoft.com/office/officeart/2005/8/layout/cycle2"/>
    <dgm:cxn modelId="{1323A25C-84CD-4D07-B9C4-1FF86747117F}" type="presParOf" srcId="{3CF6A076-BC3A-4236-8375-5116BC92AD58}" destId="{32A78418-2AA6-4059-8B7C-4B8BE2E0DDDC}" srcOrd="7" destOrd="0" presId="urn:microsoft.com/office/officeart/2005/8/layout/cycle2"/>
    <dgm:cxn modelId="{1C78A485-D4C6-4743-B660-3E9F4B4E21F5}" type="presParOf" srcId="{32A78418-2AA6-4059-8B7C-4B8BE2E0DDDC}" destId="{554F7CFC-5186-42A7-B218-D4D9DA59DBEA}" srcOrd="0" destOrd="0" presId="urn:microsoft.com/office/officeart/2005/8/layout/cycle2"/>
    <dgm:cxn modelId="{35995E7A-776B-4379-B750-692EBEB0DEFB}" type="presParOf" srcId="{3CF6A076-BC3A-4236-8375-5116BC92AD58}" destId="{61B3452D-7618-400E-B427-FC0DCAD4FF14}" srcOrd="8" destOrd="0" presId="urn:microsoft.com/office/officeart/2005/8/layout/cycle2"/>
    <dgm:cxn modelId="{C4CB8484-AD8A-4833-8543-1B9356B4C713}" type="presParOf" srcId="{3CF6A076-BC3A-4236-8375-5116BC92AD58}" destId="{57A51A57-84E5-4E01-B56F-9348739797C6}" srcOrd="9" destOrd="0" presId="urn:microsoft.com/office/officeart/2005/8/layout/cycle2"/>
    <dgm:cxn modelId="{5FF3351E-158E-4596-AAC7-FA5D059659C1}" type="presParOf" srcId="{57A51A57-84E5-4E01-B56F-9348739797C6}" destId="{C0E7CAB0-8A16-4DD2-BF79-865F70067D00}" srcOrd="0" destOrd="0" presId="urn:microsoft.com/office/officeart/2005/8/layout/cycle2"/>
    <dgm:cxn modelId="{C2477E24-B15C-40BB-A1D9-8D880143CEF3}" type="presParOf" srcId="{3CF6A076-BC3A-4236-8375-5116BC92AD58}" destId="{50110304-00C9-471F-9198-96C5D5B9EBE6}" srcOrd="10" destOrd="0" presId="urn:microsoft.com/office/officeart/2005/8/layout/cycle2"/>
    <dgm:cxn modelId="{AA28799C-8861-4303-9998-2DA5FBC10F88}" type="presParOf" srcId="{3CF6A076-BC3A-4236-8375-5116BC92AD58}" destId="{C8B45398-3898-47C9-A88E-9820A670FA5D}" srcOrd="11" destOrd="0" presId="urn:microsoft.com/office/officeart/2005/8/layout/cycle2"/>
    <dgm:cxn modelId="{2E771C74-76D9-4FE5-84E4-5AD13D53852B}" type="presParOf" srcId="{C8B45398-3898-47C9-A88E-9820A670FA5D}" destId="{4F81BE15-1DC6-48F0-A565-5B26715D4EE5}" srcOrd="0" destOrd="0" presId="urn:microsoft.com/office/officeart/2005/8/layout/cycle2"/>
    <dgm:cxn modelId="{CA097F27-A921-4F0B-89E6-AB5CD6DAA502}" type="presParOf" srcId="{3CF6A076-BC3A-4236-8375-5116BC92AD58}" destId="{C58768B0-1247-4F2F-AB6F-D5B3DE482F9A}" srcOrd="12" destOrd="0" presId="urn:microsoft.com/office/officeart/2005/8/layout/cycle2"/>
    <dgm:cxn modelId="{F968A550-F0D2-48C1-ACC9-51316F417637}" type="presParOf" srcId="{3CF6A076-BC3A-4236-8375-5116BC92AD58}" destId="{08246D34-436B-4F32-A65F-EC171CCD82C3}" srcOrd="13" destOrd="0" presId="urn:microsoft.com/office/officeart/2005/8/layout/cycle2"/>
    <dgm:cxn modelId="{C521BC4D-2F19-4070-9F91-F74D3D29828E}" type="presParOf" srcId="{08246D34-436B-4F32-A65F-EC171CCD82C3}" destId="{65D99E1F-975C-4D36-9C75-48052C37BE14}" srcOrd="0" destOrd="0" presId="urn:microsoft.com/office/officeart/2005/8/layout/cycle2"/>
    <dgm:cxn modelId="{1A4B7E47-69A1-49D9-913B-7F2DEFD206F0}" type="presParOf" srcId="{3CF6A076-BC3A-4236-8375-5116BC92AD58}" destId="{BDCB3EC2-9F03-4D30-8893-029DE986215C}" srcOrd="14" destOrd="0" presId="urn:microsoft.com/office/officeart/2005/8/layout/cycle2"/>
    <dgm:cxn modelId="{B4C741D2-07C5-42FD-98E5-D88AB3B23B2C}" type="presParOf" srcId="{3CF6A076-BC3A-4236-8375-5116BC92AD58}" destId="{5C060262-73D7-4BF1-A839-C1645625AE86}" srcOrd="15" destOrd="0" presId="urn:microsoft.com/office/officeart/2005/8/layout/cycle2"/>
    <dgm:cxn modelId="{A79B80E5-3AFC-4B5A-8BC6-EE45CC55411E}" type="presParOf" srcId="{5C060262-73D7-4BF1-A839-C1645625AE86}" destId="{8487AA39-E286-4776-A6CC-5E080D1F21E7}" srcOrd="0" destOrd="0" presId="urn:microsoft.com/office/officeart/2005/8/layout/cycle2"/>
    <dgm:cxn modelId="{AE66037A-19F6-4E5B-9FB5-9F8D755B2221}" type="presParOf" srcId="{3CF6A076-BC3A-4236-8375-5116BC92AD58}" destId="{64E5DBD6-278F-4C10-909E-B9248452D0E2}" srcOrd="16" destOrd="0" presId="urn:microsoft.com/office/officeart/2005/8/layout/cycle2"/>
    <dgm:cxn modelId="{67E97461-9CEB-4609-AAC4-AC6254C4E9D2}" type="presParOf" srcId="{3CF6A076-BC3A-4236-8375-5116BC92AD58}" destId="{1E54A705-D2F0-414C-AD13-70AA6808779C}" srcOrd="17" destOrd="0" presId="urn:microsoft.com/office/officeart/2005/8/layout/cycle2"/>
    <dgm:cxn modelId="{9D250AAC-6399-407D-9E1D-002E1E077AAE}" type="presParOf" srcId="{1E54A705-D2F0-414C-AD13-70AA6808779C}" destId="{8D116A0C-E441-42F2-B61A-90EE4C2CA0B9}" srcOrd="0" destOrd="0" presId="urn:microsoft.com/office/officeart/2005/8/layout/cycle2"/>
    <dgm:cxn modelId="{7CAAF305-73BA-42A6-91D1-1A61C7DFBE47}" type="presParOf" srcId="{3CF6A076-BC3A-4236-8375-5116BC92AD58}" destId="{9D48C85A-4852-41ED-8186-F0AFB234CDA5}" srcOrd="18" destOrd="0" presId="urn:microsoft.com/office/officeart/2005/8/layout/cycle2"/>
    <dgm:cxn modelId="{3622048C-87D2-41F8-BD5D-49C695EFEBFE}" type="presParOf" srcId="{3CF6A076-BC3A-4236-8375-5116BC92AD58}" destId="{B944C024-C13B-484E-9278-ED1C5F63EBB2}" srcOrd="19" destOrd="0" presId="urn:microsoft.com/office/officeart/2005/8/layout/cycle2"/>
    <dgm:cxn modelId="{149AFB7A-1695-4FB3-8F4E-9F1C947BA478}" type="presParOf" srcId="{B944C024-C13B-484E-9278-ED1C5F63EBB2}" destId="{6E4579B4-21CD-4246-B5B5-6254A3A6720C}" srcOrd="0" destOrd="0" presId="urn:microsoft.com/office/officeart/2005/8/layout/cycle2"/>
    <dgm:cxn modelId="{5EB6BFA2-7D66-4C2C-A015-0D81D8E4A76B}" type="presParOf" srcId="{3CF6A076-BC3A-4236-8375-5116BC92AD58}" destId="{29873AC2-91B5-4110-A125-239D3638C933}" srcOrd="20" destOrd="0" presId="urn:microsoft.com/office/officeart/2005/8/layout/cycle2"/>
    <dgm:cxn modelId="{5276CE2F-931C-4846-8D49-7E7079F02BE8}" type="presParOf" srcId="{3CF6A076-BC3A-4236-8375-5116BC92AD58}" destId="{DFA8068C-8E06-4BBA-8472-B8A9E8CD065B}" srcOrd="21" destOrd="0" presId="urn:microsoft.com/office/officeart/2005/8/layout/cycle2"/>
    <dgm:cxn modelId="{B144B731-2A9F-4D93-8441-658461C10EB4}" type="presParOf" srcId="{DFA8068C-8E06-4BBA-8472-B8A9E8CD065B}" destId="{F7B91C69-E2A5-48D2-9F0E-F65EBE79BDC3}" srcOrd="0" destOrd="0" presId="urn:microsoft.com/office/officeart/2005/8/layout/cycle2"/>
    <dgm:cxn modelId="{35D7E30C-F07F-4400-BD93-C5053AA2605D}" type="presParOf" srcId="{3CF6A076-BC3A-4236-8375-5116BC92AD58}" destId="{779D3E99-2DBB-42D8-B366-65B24410DE52}" srcOrd="22" destOrd="0" presId="urn:microsoft.com/office/officeart/2005/8/layout/cycle2"/>
    <dgm:cxn modelId="{FD7D091D-8003-4CF7-82F8-8A5A1CB46464}" type="presParOf" srcId="{3CF6A076-BC3A-4236-8375-5116BC92AD58}" destId="{A2AB3D06-4AA2-44DB-9B52-DAE19F585444}" srcOrd="23" destOrd="0" presId="urn:microsoft.com/office/officeart/2005/8/layout/cycle2"/>
    <dgm:cxn modelId="{2DA90209-5C80-4A12-BE84-9D8F1AD548E0}" type="presParOf" srcId="{A2AB3D06-4AA2-44DB-9B52-DAE19F585444}" destId="{A5226244-5F0D-4DE2-96B8-2BFB995CBC1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EB7E278-EC3A-4F14-9294-DB05DFA73210}"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pl-PL"/>
        </a:p>
      </dgm:t>
    </dgm:pt>
    <dgm:pt modelId="{8F4321A1-0974-4E36-8478-4BEF824D7253}">
      <dgm:prSet phldrT="[Tekst]"/>
      <dgm:spPr/>
      <dgm:t>
        <a:bodyPr/>
        <a:lstStyle/>
        <a:p>
          <a:r>
            <a:rPr lang="pl-PL"/>
            <a:t>BO</a:t>
          </a:r>
        </a:p>
        <a:p>
          <a:r>
            <a:rPr lang="pl-PL"/>
            <a:t>- decyzyjność i kontrola</a:t>
          </a:r>
        </a:p>
        <a:p>
          <a:r>
            <a:rPr lang="pl-PL"/>
            <a:t>- podejście skoncentrowane na osobie</a:t>
          </a:r>
        </a:p>
      </dgm:t>
    </dgm:pt>
    <dgm:pt modelId="{3DF655F3-1AEB-41DF-9980-75E4EC458257}" type="parTrans" cxnId="{44243B15-5B3E-427B-8FFD-04B09CA628CB}">
      <dgm:prSet/>
      <dgm:spPr/>
      <dgm:t>
        <a:bodyPr/>
        <a:lstStyle/>
        <a:p>
          <a:endParaRPr lang="pl-PL"/>
        </a:p>
      </dgm:t>
    </dgm:pt>
    <dgm:pt modelId="{69BF3B9D-383A-410B-98CF-61D31C78057C}" type="sibTrans" cxnId="{44243B15-5B3E-427B-8FFD-04B09CA628CB}">
      <dgm:prSet/>
      <dgm:spPr/>
      <dgm:t>
        <a:bodyPr/>
        <a:lstStyle/>
        <a:p>
          <a:endParaRPr lang="pl-PL"/>
        </a:p>
      </dgm:t>
    </dgm:pt>
    <dgm:pt modelId="{D7AC8914-314A-4D39-943A-DFA430AD6012}">
      <dgm:prSet phldrT="[Tekst]"/>
      <dgm:spPr/>
      <dgm:t>
        <a:bodyPr/>
        <a:lstStyle/>
        <a:p>
          <a:r>
            <a:rPr lang="pl-PL"/>
            <a:t>plan wsparcia</a:t>
          </a:r>
        </a:p>
      </dgm:t>
    </dgm:pt>
    <dgm:pt modelId="{1E4A7D33-43F8-4D6F-8CDB-8020AF994F38}" type="parTrans" cxnId="{DFD5E918-357A-4412-99CE-5D8E90573E37}">
      <dgm:prSet/>
      <dgm:spPr/>
      <dgm:t>
        <a:bodyPr/>
        <a:lstStyle/>
        <a:p>
          <a:endParaRPr lang="pl-PL"/>
        </a:p>
      </dgm:t>
    </dgm:pt>
    <dgm:pt modelId="{16708B41-0803-4FC4-B32E-16FC31136EDC}" type="sibTrans" cxnId="{DFD5E918-357A-4412-99CE-5D8E90573E37}">
      <dgm:prSet/>
      <dgm:spPr/>
      <dgm:t>
        <a:bodyPr/>
        <a:lstStyle/>
        <a:p>
          <a:endParaRPr lang="pl-PL"/>
        </a:p>
      </dgm:t>
    </dgm:pt>
    <dgm:pt modelId="{84CC6575-E5DD-40DC-8735-58ECDD358D8E}">
      <dgm:prSet phldrT="[Tekst]"/>
      <dgm:spPr/>
      <dgm:t>
        <a:bodyPr/>
        <a:lstStyle/>
        <a:p>
          <a:r>
            <a:rPr lang="pl-PL"/>
            <a:t>- warunki wydatkowania środków </a:t>
          </a:r>
        </a:p>
        <a:p>
          <a:r>
            <a:rPr lang="pl-PL"/>
            <a:t>- zasady raportowania</a:t>
          </a:r>
        </a:p>
        <a:p>
          <a:r>
            <a:rPr lang="pl-PL"/>
            <a:t>- ewaluacja</a:t>
          </a:r>
        </a:p>
      </dgm:t>
    </dgm:pt>
    <dgm:pt modelId="{0BC33A0A-347B-4673-BF46-02AB65A876BD}" type="parTrans" cxnId="{336610D2-0EC2-4025-9EC5-E89F144552DA}">
      <dgm:prSet/>
      <dgm:spPr/>
      <dgm:t>
        <a:bodyPr/>
        <a:lstStyle/>
        <a:p>
          <a:endParaRPr lang="pl-PL"/>
        </a:p>
      </dgm:t>
    </dgm:pt>
    <dgm:pt modelId="{90C47BA3-9306-4F81-9514-4644CE1E4409}" type="sibTrans" cxnId="{336610D2-0EC2-4025-9EC5-E89F144552DA}">
      <dgm:prSet/>
      <dgm:spPr/>
      <dgm:t>
        <a:bodyPr/>
        <a:lstStyle/>
        <a:p>
          <a:endParaRPr lang="pl-PL"/>
        </a:p>
      </dgm:t>
    </dgm:pt>
    <dgm:pt modelId="{BB0FFF5D-B518-4860-BF53-60313C62F19C}">
      <dgm:prSet phldrT="[Tekst]"/>
      <dgm:spPr/>
      <dgm:t>
        <a:bodyPr/>
        <a:lstStyle/>
        <a:p>
          <a:r>
            <a:rPr lang="pl-PL"/>
            <a:t>sposoby obsługi środków</a:t>
          </a:r>
        </a:p>
        <a:p>
          <a:r>
            <a:rPr lang="pl-PL"/>
            <a:t>- bezpośrednie</a:t>
          </a:r>
        </a:p>
        <a:p>
          <a:r>
            <a:rPr lang="pl-PL"/>
            <a:t>- niebezpośrednie</a:t>
          </a:r>
        </a:p>
      </dgm:t>
    </dgm:pt>
    <dgm:pt modelId="{00FEBA21-C25F-4109-B84C-8316D3BE7FE5}" type="parTrans" cxnId="{F333FC4A-C920-4475-BDF5-59318E9CAB21}">
      <dgm:prSet/>
      <dgm:spPr/>
      <dgm:t>
        <a:bodyPr/>
        <a:lstStyle/>
        <a:p>
          <a:endParaRPr lang="pl-PL"/>
        </a:p>
      </dgm:t>
    </dgm:pt>
    <dgm:pt modelId="{BB86D1FA-9E74-472F-B77C-020528DA3CAC}" type="sibTrans" cxnId="{F333FC4A-C920-4475-BDF5-59318E9CAB21}">
      <dgm:prSet/>
      <dgm:spPr/>
      <dgm:t>
        <a:bodyPr/>
        <a:lstStyle/>
        <a:p>
          <a:endParaRPr lang="pl-PL"/>
        </a:p>
      </dgm:t>
    </dgm:pt>
    <dgm:pt modelId="{BA9E7527-3FDB-4579-BE0F-04BCFA1354ED}">
      <dgm:prSet phldrT="[Tekst]"/>
      <dgm:spPr/>
      <dgm:t>
        <a:bodyPr/>
        <a:lstStyle/>
        <a:p>
          <a:r>
            <a:rPr lang="pl-PL"/>
            <a:t>mechanizmy techniczne operowania środkami</a:t>
          </a:r>
        </a:p>
        <a:p>
          <a:r>
            <a:rPr lang="pl-PL"/>
            <a:t>- wypłaty pieniężne</a:t>
          </a:r>
        </a:p>
        <a:p>
          <a:r>
            <a:rPr lang="pl-PL"/>
            <a:t>- bony</a:t>
          </a:r>
        </a:p>
        <a:p>
          <a:r>
            <a:rPr lang="pl-PL"/>
            <a:t>- karty płatnicze</a:t>
          </a:r>
        </a:p>
      </dgm:t>
    </dgm:pt>
    <dgm:pt modelId="{EF297A2E-F6E4-47A7-9B35-19AFBCBF8774}" type="parTrans" cxnId="{8E6BC7F3-2181-4729-ACFD-26FEF2E74EAF}">
      <dgm:prSet/>
      <dgm:spPr/>
      <dgm:t>
        <a:bodyPr/>
        <a:lstStyle/>
        <a:p>
          <a:endParaRPr lang="pl-PL"/>
        </a:p>
      </dgm:t>
    </dgm:pt>
    <dgm:pt modelId="{E8A2241A-78E3-45F8-AE3A-D41C1898C5AE}" type="sibTrans" cxnId="{8E6BC7F3-2181-4729-ACFD-26FEF2E74EAF}">
      <dgm:prSet/>
      <dgm:spPr/>
      <dgm:t>
        <a:bodyPr/>
        <a:lstStyle/>
        <a:p>
          <a:endParaRPr lang="pl-PL"/>
        </a:p>
      </dgm:t>
    </dgm:pt>
    <dgm:pt modelId="{CCA772B9-598A-4CBE-B299-8A8415578B4B}" type="pres">
      <dgm:prSet presAssocID="{9EB7E278-EC3A-4F14-9294-DB05DFA73210}" presName="diagram" presStyleCnt="0">
        <dgm:presLayoutVars>
          <dgm:chMax val="1"/>
          <dgm:dir/>
          <dgm:animLvl val="ctr"/>
          <dgm:resizeHandles val="exact"/>
        </dgm:presLayoutVars>
      </dgm:prSet>
      <dgm:spPr/>
    </dgm:pt>
    <dgm:pt modelId="{331B6A22-DB0D-4F6D-A149-888888F72AC6}" type="pres">
      <dgm:prSet presAssocID="{9EB7E278-EC3A-4F14-9294-DB05DFA73210}" presName="matrix" presStyleCnt="0"/>
      <dgm:spPr/>
    </dgm:pt>
    <dgm:pt modelId="{3E33047F-AF8A-49A8-A45E-ED0A4EA2CA76}" type="pres">
      <dgm:prSet presAssocID="{9EB7E278-EC3A-4F14-9294-DB05DFA73210}" presName="tile1" presStyleLbl="node1" presStyleIdx="0" presStyleCnt="4"/>
      <dgm:spPr/>
    </dgm:pt>
    <dgm:pt modelId="{B5047052-1E35-4F9F-A033-82593702851E}" type="pres">
      <dgm:prSet presAssocID="{9EB7E278-EC3A-4F14-9294-DB05DFA73210}" presName="tile1text" presStyleLbl="node1" presStyleIdx="0" presStyleCnt="4">
        <dgm:presLayoutVars>
          <dgm:chMax val="0"/>
          <dgm:chPref val="0"/>
          <dgm:bulletEnabled val="1"/>
        </dgm:presLayoutVars>
      </dgm:prSet>
      <dgm:spPr/>
    </dgm:pt>
    <dgm:pt modelId="{6F23BA2C-0108-440B-A12F-618978496DFE}" type="pres">
      <dgm:prSet presAssocID="{9EB7E278-EC3A-4F14-9294-DB05DFA73210}" presName="tile2" presStyleLbl="node1" presStyleIdx="1" presStyleCnt="4"/>
      <dgm:spPr/>
    </dgm:pt>
    <dgm:pt modelId="{FD977E71-C489-4CE6-924D-81624ABB90B7}" type="pres">
      <dgm:prSet presAssocID="{9EB7E278-EC3A-4F14-9294-DB05DFA73210}" presName="tile2text" presStyleLbl="node1" presStyleIdx="1" presStyleCnt="4">
        <dgm:presLayoutVars>
          <dgm:chMax val="0"/>
          <dgm:chPref val="0"/>
          <dgm:bulletEnabled val="1"/>
        </dgm:presLayoutVars>
      </dgm:prSet>
      <dgm:spPr/>
    </dgm:pt>
    <dgm:pt modelId="{1D0B9DC9-45A6-48EC-BF39-F6A639823823}" type="pres">
      <dgm:prSet presAssocID="{9EB7E278-EC3A-4F14-9294-DB05DFA73210}" presName="tile3" presStyleLbl="node1" presStyleIdx="2" presStyleCnt="4"/>
      <dgm:spPr/>
    </dgm:pt>
    <dgm:pt modelId="{B5D9D04A-D345-4E8C-BAF2-322E8CC34AC5}" type="pres">
      <dgm:prSet presAssocID="{9EB7E278-EC3A-4F14-9294-DB05DFA73210}" presName="tile3text" presStyleLbl="node1" presStyleIdx="2" presStyleCnt="4">
        <dgm:presLayoutVars>
          <dgm:chMax val="0"/>
          <dgm:chPref val="0"/>
          <dgm:bulletEnabled val="1"/>
        </dgm:presLayoutVars>
      </dgm:prSet>
      <dgm:spPr/>
    </dgm:pt>
    <dgm:pt modelId="{9841A0FA-3368-4FF4-A442-474B1287A23F}" type="pres">
      <dgm:prSet presAssocID="{9EB7E278-EC3A-4F14-9294-DB05DFA73210}" presName="tile4" presStyleLbl="node1" presStyleIdx="3" presStyleCnt="4"/>
      <dgm:spPr/>
    </dgm:pt>
    <dgm:pt modelId="{FC93245E-7605-4241-B80C-44FAD8C98F2B}" type="pres">
      <dgm:prSet presAssocID="{9EB7E278-EC3A-4F14-9294-DB05DFA73210}" presName="tile4text" presStyleLbl="node1" presStyleIdx="3" presStyleCnt="4">
        <dgm:presLayoutVars>
          <dgm:chMax val="0"/>
          <dgm:chPref val="0"/>
          <dgm:bulletEnabled val="1"/>
        </dgm:presLayoutVars>
      </dgm:prSet>
      <dgm:spPr/>
    </dgm:pt>
    <dgm:pt modelId="{606A56DA-B8ED-4440-A6C4-D693B5DDEF19}" type="pres">
      <dgm:prSet presAssocID="{9EB7E278-EC3A-4F14-9294-DB05DFA73210}" presName="centerTile" presStyleLbl="fgShp" presStyleIdx="0" presStyleCnt="1">
        <dgm:presLayoutVars>
          <dgm:chMax val="0"/>
          <dgm:chPref val="0"/>
        </dgm:presLayoutVars>
      </dgm:prSet>
      <dgm:spPr/>
    </dgm:pt>
  </dgm:ptLst>
  <dgm:cxnLst>
    <dgm:cxn modelId="{44243B15-5B3E-427B-8FFD-04B09CA628CB}" srcId="{9EB7E278-EC3A-4F14-9294-DB05DFA73210}" destId="{8F4321A1-0974-4E36-8478-4BEF824D7253}" srcOrd="0" destOrd="0" parTransId="{3DF655F3-1AEB-41DF-9980-75E4EC458257}" sibTransId="{69BF3B9D-383A-410B-98CF-61D31C78057C}"/>
    <dgm:cxn modelId="{DFD5E918-357A-4412-99CE-5D8E90573E37}" srcId="{8F4321A1-0974-4E36-8478-4BEF824D7253}" destId="{D7AC8914-314A-4D39-943A-DFA430AD6012}" srcOrd="0" destOrd="0" parTransId="{1E4A7D33-43F8-4D6F-8CDB-8020AF994F38}" sibTransId="{16708B41-0803-4FC4-B32E-16FC31136EDC}"/>
    <dgm:cxn modelId="{B42BFC2E-8664-4045-8C07-348952F38785}" type="presOf" srcId="{BB0FFF5D-B518-4860-BF53-60313C62F19C}" destId="{1D0B9DC9-45A6-48EC-BF39-F6A639823823}" srcOrd="0" destOrd="0" presId="urn:microsoft.com/office/officeart/2005/8/layout/matrix1"/>
    <dgm:cxn modelId="{79198730-5F84-4F75-AF97-D07DF93115D1}" type="presOf" srcId="{9EB7E278-EC3A-4F14-9294-DB05DFA73210}" destId="{CCA772B9-598A-4CBE-B299-8A8415578B4B}" srcOrd="0" destOrd="0" presId="urn:microsoft.com/office/officeart/2005/8/layout/matrix1"/>
    <dgm:cxn modelId="{8331ED33-F640-4333-9E54-7A939E8C5CEE}" type="presOf" srcId="{D7AC8914-314A-4D39-943A-DFA430AD6012}" destId="{3E33047F-AF8A-49A8-A45E-ED0A4EA2CA76}" srcOrd="0" destOrd="0" presId="urn:microsoft.com/office/officeart/2005/8/layout/matrix1"/>
    <dgm:cxn modelId="{F333FC4A-C920-4475-BDF5-59318E9CAB21}" srcId="{8F4321A1-0974-4E36-8478-4BEF824D7253}" destId="{BB0FFF5D-B518-4860-BF53-60313C62F19C}" srcOrd="2" destOrd="0" parTransId="{00FEBA21-C25F-4109-B84C-8316D3BE7FE5}" sibTransId="{BB86D1FA-9E74-472F-B77C-020528DA3CAC}"/>
    <dgm:cxn modelId="{DE8C414B-A8A5-414E-B1C7-B4FD3A293774}" type="presOf" srcId="{BA9E7527-3FDB-4579-BE0F-04BCFA1354ED}" destId="{9841A0FA-3368-4FF4-A442-474B1287A23F}" srcOrd="0" destOrd="0" presId="urn:microsoft.com/office/officeart/2005/8/layout/matrix1"/>
    <dgm:cxn modelId="{9238C26D-92C8-4664-90D2-D9EE4723A9D3}" type="presOf" srcId="{BB0FFF5D-B518-4860-BF53-60313C62F19C}" destId="{B5D9D04A-D345-4E8C-BAF2-322E8CC34AC5}" srcOrd="1" destOrd="0" presId="urn:microsoft.com/office/officeart/2005/8/layout/matrix1"/>
    <dgm:cxn modelId="{0236C458-B8D7-4856-AA9E-B8B285C08C7D}" type="presOf" srcId="{BA9E7527-3FDB-4579-BE0F-04BCFA1354ED}" destId="{FC93245E-7605-4241-B80C-44FAD8C98F2B}" srcOrd="1" destOrd="0" presId="urn:microsoft.com/office/officeart/2005/8/layout/matrix1"/>
    <dgm:cxn modelId="{2F21649E-A67D-4D15-BA98-6EBD9C7C0EF5}" type="presOf" srcId="{84CC6575-E5DD-40DC-8735-58ECDD358D8E}" destId="{FD977E71-C489-4CE6-924D-81624ABB90B7}" srcOrd="1" destOrd="0" presId="urn:microsoft.com/office/officeart/2005/8/layout/matrix1"/>
    <dgm:cxn modelId="{BE5CB7AB-6359-4718-93BF-6BBC7EDE4904}" type="presOf" srcId="{D7AC8914-314A-4D39-943A-DFA430AD6012}" destId="{B5047052-1E35-4F9F-A033-82593702851E}" srcOrd="1" destOrd="0" presId="urn:microsoft.com/office/officeart/2005/8/layout/matrix1"/>
    <dgm:cxn modelId="{C1FE9BBA-0CBE-4780-A5C8-FB4625217D3D}" type="presOf" srcId="{8F4321A1-0974-4E36-8478-4BEF824D7253}" destId="{606A56DA-B8ED-4440-A6C4-D693B5DDEF19}" srcOrd="0" destOrd="0" presId="urn:microsoft.com/office/officeart/2005/8/layout/matrix1"/>
    <dgm:cxn modelId="{336610D2-0EC2-4025-9EC5-E89F144552DA}" srcId="{8F4321A1-0974-4E36-8478-4BEF824D7253}" destId="{84CC6575-E5DD-40DC-8735-58ECDD358D8E}" srcOrd="1" destOrd="0" parTransId="{0BC33A0A-347B-4673-BF46-02AB65A876BD}" sibTransId="{90C47BA3-9306-4F81-9514-4644CE1E4409}"/>
    <dgm:cxn modelId="{8E6BC7F3-2181-4729-ACFD-26FEF2E74EAF}" srcId="{8F4321A1-0974-4E36-8478-4BEF824D7253}" destId="{BA9E7527-3FDB-4579-BE0F-04BCFA1354ED}" srcOrd="3" destOrd="0" parTransId="{EF297A2E-F6E4-47A7-9B35-19AFBCBF8774}" sibTransId="{E8A2241A-78E3-45F8-AE3A-D41C1898C5AE}"/>
    <dgm:cxn modelId="{A1701BFD-91F1-479C-9760-9F0A84819F99}" type="presOf" srcId="{84CC6575-E5DD-40DC-8735-58ECDD358D8E}" destId="{6F23BA2C-0108-440B-A12F-618978496DFE}" srcOrd="0" destOrd="0" presId="urn:microsoft.com/office/officeart/2005/8/layout/matrix1"/>
    <dgm:cxn modelId="{3A84BE12-A490-494E-BE1F-850AA21FCA82}" type="presParOf" srcId="{CCA772B9-598A-4CBE-B299-8A8415578B4B}" destId="{331B6A22-DB0D-4F6D-A149-888888F72AC6}" srcOrd="0" destOrd="0" presId="urn:microsoft.com/office/officeart/2005/8/layout/matrix1"/>
    <dgm:cxn modelId="{295DD287-C6AE-4E6B-B15B-EF4CDC0E2374}" type="presParOf" srcId="{331B6A22-DB0D-4F6D-A149-888888F72AC6}" destId="{3E33047F-AF8A-49A8-A45E-ED0A4EA2CA76}" srcOrd="0" destOrd="0" presId="urn:microsoft.com/office/officeart/2005/8/layout/matrix1"/>
    <dgm:cxn modelId="{5280F991-7763-4098-A9AE-298EB7810419}" type="presParOf" srcId="{331B6A22-DB0D-4F6D-A149-888888F72AC6}" destId="{B5047052-1E35-4F9F-A033-82593702851E}" srcOrd="1" destOrd="0" presId="urn:microsoft.com/office/officeart/2005/8/layout/matrix1"/>
    <dgm:cxn modelId="{764D1FDA-97FC-4377-A841-54C0370E4451}" type="presParOf" srcId="{331B6A22-DB0D-4F6D-A149-888888F72AC6}" destId="{6F23BA2C-0108-440B-A12F-618978496DFE}" srcOrd="2" destOrd="0" presId="urn:microsoft.com/office/officeart/2005/8/layout/matrix1"/>
    <dgm:cxn modelId="{D855F038-193D-4C82-AC18-393AC7D6F225}" type="presParOf" srcId="{331B6A22-DB0D-4F6D-A149-888888F72AC6}" destId="{FD977E71-C489-4CE6-924D-81624ABB90B7}" srcOrd="3" destOrd="0" presId="urn:microsoft.com/office/officeart/2005/8/layout/matrix1"/>
    <dgm:cxn modelId="{14AEA774-3521-4B80-8E37-329E0BBF12ED}" type="presParOf" srcId="{331B6A22-DB0D-4F6D-A149-888888F72AC6}" destId="{1D0B9DC9-45A6-48EC-BF39-F6A639823823}" srcOrd="4" destOrd="0" presId="urn:microsoft.com/office/officeart/2005/8/layout/matrix1"/>
    <dgm:cxn modelId="{F09EB29B-B8CE-412B-A86A-1CC53028D2B1}" type="presParOf" srcId="{331B6A22-DB0D-4F6D-A149-888888F72AC6}" destId="{B5D9D04A-D345-4E8C-BAF2-322E8CC34AC5}" srcOrd="5" destOrd="0" presId="urn:microsoft.com/office/officeart/2005/8/layout/matrix1"/>
    <dgm:cxn modelId="{CC867A35-5E7D-49D4-84A2-4C3BB1A55318}" type="presParOf" srcId="{331B6A22-DB0D-4F6D-A149-888888F72AC6}" destId="{9841A0FA-3368-4FF4-A442-474B1287A23F}" srcOrd="6" destOrd="0" presId="urn:microsoft.com/office/officeart/2005/8/layout/matrix1"/>
    <dgm:cxn modelId="{DBAA3C0C-DFB9-4D59-A49A-096DFFEEB978}" type="presParOf" srcId="{331B6A22-DB0D-4F6D-A149-888888F72AC6}" destId="{FC93245E-7605-4241-B80C-44FAD8C98F2B}" srcOrd="7" destOrd="0" presId="urn:microsoft.com/office/officeart/2005/8/layout/matrix1"/>
    <dgm:cxn modelId="{3A75FB82-67F8-4BF8-9CB3-BC3C904179E8}" type="presParOf" srcId="{CCA772B9-598A-4CBE-B299-8A8415578B4B}" destId="{606A56DA-B8ED-4440-A6C4-D693B5DDEF19}"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A1C6C8-8337-4D1E-A15E-2AABE6302E34}"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pl-PL"/>
        </a:p>
      </dgm:t>
    </dgm:pt>
    <dgm:pt modelId="{D60376BB-C27B-4E37-BA3B-2F70504B0191}">
      <dgm:prSet phldrT="[Tekst]"/>
      <dgm:spPr/>
      <dgm:t>
        <a:bodyPr/>
        <a:lstStyle/>
        <a:p>
          <a:r>
            <a:rPr lang="pl-PL" dirty="0"/>
            <a:t>Świadczenie pieniężne</a:t>
          </a:r>
        </a:p>
      </dgm:t>
    </dgm:pt>
    <dgm:pt modelId="{CA8F914E-EC13-4636-8E30-CB1E4F71828A}" type="parTrans" cxnId="{5134752A-6D2B-44C1-A719-7A05FFCD9CB0}">
      <dgm:prSet/>
      <dgm:spPr/>
      <dgm:t>
        <a:bodyPr/>
        <a:lstStyle/>
        <a:p>
          <a:endParaRPr lang="pl-PL"/>
        </a:p>
      </dgm:t>
    </dgm:pt>
    <dgm:pt modelId="{2C76754E-51F1-48BF-8173-FD1673FE1E3C}" type="sibTrans" cxnId="{5134752A-6D2B-44C1-A719-7A05FFCD9CB0}">
      <dgm:prSet/>
      <dgm:spPr/>
      <dgm:t>
        <a:bodyPr/>
        <a:lstStyle/>
        <a:p>
          <a:endParaRPr lang="pl-PL"/>
        </a:p>
      </dgm:t>
    </dgm:pt>
    <dgm:pt modelId="{40BEF4CB-9400-4A40-91B1-64D3A8CB8159}">
      <dgm:prSet phldrT="[Tekst]"/>
      <dgm:spPr/>
      <dgm:t>
        <a:bodyPr/>
        <a:lstStyle/>
        <a:p>
          <a:r>
            <a:rPr lang="pl-PL" dirty="0"/>
            <a:t>Bony</a:t>
          </a:r>
        </a:p>
      </dgm:t>
    </dgm:pt>
    <dgm:pt modelId="{967BF3FE-5B66-48AA-97FE-5F411CB57361}" type="parTrans" cxnId="{C15E135E-43FD-4C2A-B59D-79AC176BF5E8}">
      <dgm:prSet/>
      <dgm:spPr/>
      <dgm:t>
        <a:bodyPr/>
        <a:lstStyle/>
        <a:p>
          <a:endParaRPr lang="pl-PL"/>
        </a:p>
      </dgm:t>
    </dgm:pt>
    <dgm:pt modelId="{BD44090D-CF20-455E-AA89-7B3A934EDBC3}" type="sibTrans" cxnId="{C15E135E-43FD-4C2A-B59D-79AC176BF5E8}">
      <dgm:prSet/>
      <dgm:spPr/>
      <dgm:t>
        <a:bodyPr/>
        <a:lstStyle/>
        <a:p>
          <a:endParaRPr lang="pl-PL"/>
        </a:p>
      </dgm:t>
    </dgm:pt>
    <dgm:pt modelId="{4C2F4809-F33F-4D5F-981C-1FAE7225C834}">
      <dgm:prSet phldrT="[Tekst]"/>
      <dgm:spPr/>
      <dgm:t>
        <a:bodyPr/>
        <a:lstStyle/>
        <a:p>
          <a:r>
            <a:rPr lang="pl-PL" dirty="0"/>
            <a:t>Karty płatnicze</a:t>
          </a:r>
        </a:p>
      </dgm:t>
    </dgm:pt>
    <dgm:pt modelId="{DD820D24-B06F-4D05-8EAE-1A9C4A00EC25}" type="parTrans" cxnId="{D5C68D8F-DA54-4AAD-AD1E-ADFE455454ED}">
      <dgm:prSet/>
      <dgm:spPr/>
      <dgm:t>
        <a:bodyPr/>
        <a:lstStyle/>
        <a:p>
          <a:endParaRPr lang="pl-PL"/>
        </a:p>
      </dgm:t>
    </dgm:pt>
    <dgm:pt modelId="{B21A47AB-6B0C-4D51-8786-69D564267E61}" type="sibTrans" cxnId="{D5C68D8F-DA54-4AAD-AD1E-ADFE455454ED}">
      <dgm:prSet/>
      <dgm:spPr/>
      <dgm:t>
        <a:bodyPr/>
        <a:lstStyle/>
        <a:p>
          <a:endParaRPr lang="pl-PL"/>
        </a:p>
      </dgm:t>
    </dgm:pt>
    <dgm:pt modelId="{405BE9A7-B3CF-461E-A017-A40BBE2E41D1}" type="pres">
      <dgm:prSet presAssocID="{1DA1C6C8-8337-4D1E-A15E-2AABE6302E34}" presName="Name0" presStyleCnt="0">
        <dgm:presLayoutVars>
          <dgm:chMax val="7"/>
          <dgm:chPref val="7"/>
          <dgm:dir/>
        </dgm:presLayoutVars>
      </dgm:prSet>
      <dgm:spPr/>
    </dgm:pt>
    <dgm:pt modelId="{47A01CBA-CADD-4B02-8F8D-FFECE69BDE79}" type="pres">
      <dgm:prSet presAssocID="{1DA1C6C8-8337-4D1E-A15E-2AABE6302E34}" presName="Name1" presStyleCnt="0"/>
      <dgm:spPr/>
    </dgm:pt>
    <dgm:pt modelId="{CA1AC423-B3B4-4581-B558-848ACAB95984}" type="pres">
      <dgm:prSet presAssocID="{1DA1C6C8-8337-4D1E-A15E-2AABE6302E34}" presName="cycle" presStyleCnt="0"/>
      <dgm:spPr/>
    </dgm:pt>
    <dgm:pt modelId="{31012C4C-6713-4DA6-BC87-18B12521EF9F}" type="pres">
      <dgm:prSet presAssocID="{1DA1C6C8-8337-4D1E-A15E-2AABE6302E34}" presName="srcNode" presStyleLbl="node1" presStyleIdx="0" presStyleCnt="3"/>
      <dgm:spPr/>
    </dgm:pt>
    <dgm:pt modelId="{05881E83-8FA9-4073-BA3B-C9969A3E9948}" type="pres">
      <dgm:prSet presAssocID="{1DA1C6C8-8337-4D1E-A15E-2AABE6302E34}" presName="conn" presStyleLbl="parChTrans1D2" presStyleIdx="0" presStyleCnt="1"/>
      <dgm:spPr/>
    </dgm:pt>
    <dgm:pt modelId="{A6FDC15A-D524-4910-B829-67A80CB03BA6}" type="pres">
      <dgm:prSet presAssocID="{1DA1C6C8-8337-4D1E-A15E-2AABE6302E34}" presName="extraNode" presStyleLbl="node1" presStyleIdx="0" presStyleCnt="3"/>
      <dgm:spPr/>
    </dgm:pt>
    <dgm:pt modelId="{499C886E-D172-4389-BDC3-BFC2E63F1233}" type="pres">
      <dgm:prSet presAssocID="{1DA1C6C8-8337-4D1E-A15E-2AABE6302E34}" presName="dstNode" presStyleLbl="node1" presStyleIdx="0" presStyleCnt="3"/>
      <dgm:spPr/>
    </dgm:pt>
    <dgm:pt modelId="{23CBBACC-3077-493A-A451-4B5EA446D064}" type="pres">
      <dgm:prSet presAssocID="{D60376BB-C27B-4E37-BA3B-2F70504B0191}" presName="text_1" presStyleLbl="node1" presStyleIdx="0" presStyleCnt="3">
        <dgm:presLayoutVars>
          <dgm:bulletEnabled val="1"/>
        </dgm:presLayoutVars>
      </dgm:prSet>
      <dgm:spPr/>
    </dgm:pt>
    <dgm:pt modelId="{4B84AA5E-E0F1-4B8E-8C49-B281B5FAAF04}" type="pres">
      <dgm:prSet presAssocID="{D60376BB-C27B-4E37-BA3B-2F70504B0191}" presName="accent_1" presStyleCnt="0"/>
      <dgm:spPr/>
    </dgm:pt>
    <dgm:pt modelId="{CA4B0CA2-00EA-4E90-898F-AA52044B0436}" type="pres">
      <dgm:prSet presAssocID="{D60376BB-C27B-4E37-BA3B-2F70504B0191}" presName="accentRepeatNode" presStyleLbl="solidFgAcc1" presStyleIdx="0" presStyleCnt="3"/>
      <dgm:spPr/>
    </dgm:pt>
    <dgm:pt modelId="{B0C57655-D71C-400D-BB11-CDC285BBB149}" type="pres">
      <dgm:prSet presAssocID="{40BEF4CB-9400-4A40-91B1-64D3A8CB8159}" presName="text_2" presStyleLbl="node1" presStyleIdx="1" presStyleCnt="3">
        <dgm:presLayoutVars>
          <dgm:bulletEnabled val="1"/>
        </dgm:presLayoutVars>
      </dgm:prSet>
      <dgm:spPr/>
    </dgm:pt>
    <dgm:pt modelId="{E0BF3197-1B18-439F-A0D1-7534FF9508C2}" type="pres">
      <dgm:prSet presAssocID="{40BEF4CB-9400-4A40-91B1-64D3A8CB8159}" presName="accent_2" presStyleCnt="0"/>
      <dgm:spPr/>
    </dgm:pt>
    <dgm:pt modelId="{076FBE36-022E-4936-BEC8-81044C51AD63}" type="pres">
      <dgm:prSet presAssocID="{40BEF4CB-9400-4A40-91B1-64D3A8CB8159}" presName="accentRepeatNode" presStyleLbl="solidFgAcc1" presStyleIdx="1" presStyleCnt="3"/>
      <dgm:spPr/>
    </dgm:pt>
    <dgm:pt modelId="{1BC5282D-6FDE-4838-A86C-41F8A24866E5}" type="pres">
      <dgm:prSet presAssocID="{4C2F4809-F33F-4D5F-981C-1FAE7225C834}" presName="text_3" presStyleLbl="node1" presStyleIdx="2" presStyleCnt="3">
        <dgm:presLayoutVars>
          <dgm:bulletEnabled val="1"/>
        </dgm:presLayoutVars>
      </dgm:prSet>
      <dgm:spPr/>
    </dgm:pt>
    <dgm:pt modelId="{FC792822-1EEE-4DDC-9775-028E9898B2D7}" type="pres">
      <dgm:prSet presAssocID="{4C2F4809-F33F-4D5F-981C-1FAE7225C834}" presName="accent_3" presStyleCnt="0"/>
      <dgm:spPr/>
    </dgm:pt>
    <dgm:pt modelId="{3A318F00-AF23-43D6-9B24-80A4718DBDED}" type="pres">
      <dgm:prSet presAssocID="{4C2F4809-F33F-4D5F-981C-1FAE7225C834}" presName="accentRepeatNode" presStyleLbl="solidFgAcc1" presStyleIdx="2" presStyleCnt="3"/>
      <dgm:spPr/>
    </dgm:pt>
  </dgm:ptLst>
  <dgm:cxnLst>
    <dgm:cxn modelId="{FC8B4629-A09A-409E-8CFB-C5C72D365EA0}" type="presOf" srcId="{2C76754E-51F1-48BF-8173-FD1673FE1E3C}" destId="{05881E83-8FA9-4073-BA3B-C9969A3E9948}" srcOrd="0" destOrd="0" presId="urn:microsoft.com/office/officeart/2008/layout/VerticalCurvedList"/>
    <dgm:cxn modelId="{5134752A-6D2B-44C1-A719-7A05FFCD9CB0}" srcId="{1DA1C6C8-8337-4D1E-A15E-2AABE6302E34}" destId="{D60376BB-C27B-4E37-BA3B-2F70504B0191}" srcOrd="0" destOrd="0" parTransId="{CA8F914E-EC13-4636-8E30-CB1E4F71828A}" sibTransId="{2C76754E-51F1-48BF-8173-FD1673FE1E3C}"/>
    <dgm:cxn modelId="{6B1B9E3D-043E-4460-9A9E-B7CC24186427}" type="presOf" srcId="{4C2F4809-F33F-4D5F-981C-1FAE7225C834}" destId="{1BC5282D-6FDE-4838-A86C-41F8A24866E5}" srcOrd="0" destOrd="0" presId="urn:microsoft.com/office/officeart/2008/layout/VerticalCurvedList"/>
    <dgm:cxn modelId="{C15E135E-43FD-4C2A-B59D-79AC176BF5E8}" srcId="{1DA1C6C8-8337-4D1E-A15E-2AABE6302E34}" destId="{40BEF4CB-9400-4A40-91B1-64D3A8CB8159}" srcOrd="1" destOrd="0" parTransId="{967BF3FE-5B66-48AA-97FE-5F411CB57361}" sibTransId="{BD44090D-CF20-455E-AA89-7B3A934EDBC3}"/>
    <dgm:cxn modelId="{A9532655-0138-460B-A879-806E61F06948}" type="presOf" srcId="{1DA1C6C8-8337-4D1E-A15E-2AABE6302E34}" destId="{405BE9A7-B3CF-461E-A017-A40BBE2E41D1}" srcOrd="0" destOrd="0" presId="urn:microsoft.com/office/officeart/2008/layout/VerticalCurvedList"/>
    <dgm:cxn modelId="{CAB14C75-A542-48D5-AAFF-74281762A9AA}" type="presOf" srcId="{40BEF4CB-9400-4A40-91B1-64D3A8CB8159}" destId="{B0C57655-D71C-400D-BB11-CDC285BBB149}" srcOrd="0" destOrd="0" presId="urn:microsoft.com/office/officeart/2008/layout/VerticalCurvedList"/>
    <dgm:cxn modelId="{D5C68D8F-DA54-4AAD-AD1E-ADFE455454ED}" srcId="{1DA1C6C8-8337-4D1E-A15E-2AABE6302E34}" destId="{4C2F4809-F33F-4D5F-981C-1FAE7225C834}" srcOrd="2" destOrd="0" parTransId="{DD820D24-B06F-4D05-8EAE-1A9C4A00EC25}" sibTransId="{B21A47AB-6B0C-4D51-8786-69D564267E61}"/>
    <dgm:cxn modelId="{54B2C9AF-5D7B-4A06-89A4-D81BB48D7087}" type="presOf" srcId="{D60376BB-C27B-4E37-BA3B-2F70504B0191}" destId="{23CBBACC-3077-493A-A451-4B5EA446D064}" srcOrd="0" destOrd="0" presId="urn:microsoft.com/office/officeart/2008/layout/VerticalCurvedList"/>
    <dgm:cxn modelId="{A5A70FE8-99E6-4B4E-A840-87FEE8B3AAFE}" type="presParOf" srcId="{405BE9A7-B3CF-461E-A017-A40BBE2E41D1}" destId="{47A01CBA-CADD-4B02-8F8D-FFECE69BDE79}" srcOrd="0" destOrd="0" presId="urn:microsoft.com/office/officeart/2008/layout/VerticalCurvedList"/>
    <dgm:cxn modelId="{1E51E83B-0336-4611-9CE8-D66F6EFB4E8B}" type="presParOf" srcId="{47A01CBA-CADD-4B02-8F8D-FFECE69BDE79}" destId="{CA1AC423-B3B4-4581-B558-848ACAB95984}" srcOrd="0" destOrd="0" presId="urn:microsoft.com/office/officeart/2008/layout/VerticalCurvedList"/>
    <dgm:cxn modelId="{2F333637-1925-404B-BE6A-94A9DE4747F4}" type="presParOf" srcId="{CA1AC423-B3B4-4581-B558-848ACAB95984}" destId="{31012C4C-6713-4DA6-BC87-18B12521EF9F}" srcOrd="0" destOrd="0" presId="urn:microsoft.com/office/officeart/2008/layout/VerticalCurvedList"/>
    <dgm:cxn modelId="{1131ABF4-F46E-4B2E-B642-71A99C16D2BA}" type="presParOf" srcId="{CA1AC423-B3B4-4581-B558-848ACAB95984}" destId="{05881E83-8FA9-4073-BA3B-C9969A3E9948}" srcOrd="1" destOrd="0" presId="urn:microsoft.com/office/officeart/2008/layout/VerticalCurvedList"/>
    <dgm:cxn modelId="{C97ACA68-4436-4CF1-AA40-A8AB72129AF2}" type="presParOf" srcId="{CA1AC423-B3B4-4581-B558-848ACAB95984}" destId="{A6FDC15A-D524-4910-B829-67A80CB03BA6}" srcOrd="2" destOrd="0" presId="urn:microsoft.com/office/officeart/2008/layout/VerticalCurvedList"/>
    <dgm:cxn modelId="{6A62057A-92B5-4FB0-982C-8002E5C5E5BF}" type="presParOf" srcId="{CA1AC423-B3B4-4581-B558-848ACAB95984}" destId="{499C886E-D172-4389-BDC3-BFC2E63F1233}" srcOrd="3" destOrd="0" presId="urn:microsoft.com/office/officeart/2008/layout/VerticalCurvedList"/>
    <dgm:cxn modelId="{B1E79B34-36B1-400D-B45B-8FC81773CE01}" type="presParOf" srcId="{47A01CBA-CADD-4B02-8F8D-FFECE69BDE79}" destId="{23CBBACC-3077-493A-A451-4B5EA446D064}" srcOrd="1" destOrd="0" presId="urn:microsoft.com/office/officeart/2008/layout/VerticalCurvedList"/>
    <dgm:cxn modelId="{8845C4A1-5B30-40D8-98EC-A59CFE9504F2}" type="presParOf" srcId="{47A01CBA-CADD-4B02-8F8D-FFECE69BDE79}" destId="{4B84AA5E-E0F1-4B8E-8C49-B281B5FAAF04}" srcOrd="2" destOrd="0" presId="urn:microsoft.com/office/officeart/2008/layout/VerticalCurvedList"/>
    <dgm:cxn modelId="{3774E27B-C159-4926-8CE0-5B94C69EFDC8}" type="presParOf" srcId="{4B84AA5E-E0F1-4B8E-8C49-B281B5FAAF04}" destId="{CA4B0CA2-00EA-4E90-898F-AA52044B0436}" srcOrd="0" destOrd="0" presId="urn:microsoft.com/office/officeart/2008/layout/VerticalCurvedList"/>
    <dgm:cxn modelId="{C1D23D2F-EB35-4506-83B1-B8DE157E907E}" type="presParOf" srcId="{47A01CBA-CADD-4B02-8F8D-FFECE69BDE79}" destId="{B0C57655-D71C-400D-BB11-CDC285BBB149}" srcOrd="3" destOrd="0" presId="urn:microsoft.com/office/officeart/2008/layout/VerticalCurvedList"/>
    <dgm:cxn modelId="{0F2FB5A8-C18C-4A70-BBCD-1895229BF887}" type="presParOf" srcId="{47A01CBA-CADD-4B02-8F8D-FFECE69BDE79}" destId="{E0BF3197-1B18-439F-A0D1-7534FF9508C2}" srcOrd="4" destOrd="0" presId="urn:microsoft.com/office/officeart/2008/layout/VerticalCurvedList"/>
    <dgm:cxn modelId="{F72A2D33-CF4C-44CD-98AA-1250468C810E}" type="presParOf" srcId="{E0BF3197-1B18-439F-A0D1-7534FF9508C2}" destId="{076FBE36-022E-4936-BEC8-81044C51AD63}" srcOrd="0" destOrd="0" presId="urn:microsoft.com/office/officeart/2008/layout/VerticalCurvedList"/>
    <dgm:cxn modelId="{2DE2EC7E-9AB6-4C83-AF4C-BC14423E877A}" type="presParOf" srcId="{47A01CBA-CADD-4B02-8F8D-FFECE69BDE79}" destId="{1BC5282D-6FDE-4838-A86C-41F8A24866E5}" srcOrd="5" destOrd="0" presId="urn:microsoft.com/office/officeart/2008/layout/VerticalCurvedList"/>
    <dgm:cxn modelId="{DCE63188-8DFC-46F3-94EE-3790DABA06C6}" type="presParOf" srcId="{47A01CBA-CADD-4B02-8F8D-FFECE69BDE79}" destId="{FC792822-1EEE-4DDC-9775-028E9898B2D7}" srcOrd="6" destOrd="0" presId="urn:microsoft.com/office/officeart/2008/layout/VerticalCurvedList"/>
    <dgm:cxn modelId="{0F2A9FFF-7CB4-4ADD-8179-9CECC8B5CEA2}" type="presParOf" srcId="{FC792822-1EEE-4DDC-9775-028E9898B2D7}" destId="{3A318F00-AF23-43D6-9B24-80A4718DBDE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5DF977-C656-4BE4-A39D-8FF099E60EE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E33C4EEF-2E45-4A35-A0AC-2A6E474FF6A0}">
      <dgm:prSet phldrT="[Tekst]"/>
      <dgm:spPr/>
      <dgm:t>
        <a:bodyPr/>
        <a:lstStyle/>
        <a:p>
          <a:r>
            <a:rPr lang="pl-PL" dirty="0"/>
            <a:t>Osoby uprawnione</a:t>
          </a:r>
        </a:p>
      </dgm:t>
    </dgm:pt>
    <dgm:pt modelId="{BE7EE26C-9AB3-4C2A-8A55-80083F1D7825}" type="parTrans" cxnId="{DF2919E8-C1B5-4255-82BC-E81BF169D344}">
      <dgm:prSet/>
      <dgm:spPr/>
      <dgm:t>
        <a:bodyPr/>
        <a:lstStyle/>
        <a:p>
          <a:endParaRPr lang="pl-PL"/>
        </a:p>
      </dgm:t>
    </dgm:pt>
    <dgm:pt modelId="{DE1F89D5-1024-41E4-A655-B663120A2188}" type="sibTrans" cxnId="{DF2919E8-C1B5-4255-82BC-E81BF169D344}">
      <dgm:prSet/>
      <dgm:spPr/>
      <dgm:t>
        <a:bodyPr/>
        <a:lstStyle/>
        <a:p>
          <a:endParaRPr lang="pl-PL"/>
        </a:p>
      </dgm:t>
    </dgm:pt>
    <dgm:pt modelId="{E983B18E-3548-4B7E-BE68-45BE36022EC2}">
      <dgm:prSet phldrT="[Tekst]"/>
      <dgm:spPr/>
      <dgm:t>
        <a:bodyPr/>
        <a:lstStyle/>
        <a:p>
          <a:r>
            <a:rPr lang="pl-PL" dirty="0"/>
            <a:t>Procedura przyznawania IPW</a:t>
          </a:r>
        </a:p>
      </dgm:t>
    </dgm:pt>
    <dgm:pt modelId="{EBEE6177-479D-4AD3-AD94-95CE7B00636F}" type="parTrans" cxnId="{DBD9E448-2FF6-486C-95D4-B4E01799518A}">
      <dgm:prSet/>
      <dgm:spPr/>
      <dgm:t>
        <a:bodyPr/>
        <a:lstStyle/>
        <a:p>
          <a:endParaRPr lang="pl-PL"/>
        </a:p>
      </dgm:t>
    </dgm:pt>
    <dgm:pt modelId="{39E4CAD4-37CD-4DE9-AAEB-AB6FEB9CD8B2}" type="sibTrans" cxnId="{DBD9E448-2FF6-486C-95D4-B4E01799518A}">
      <dgm:prSet/>
      <dgm:spPr/>
      <dgm:t>
        <a:bodyPr/>
        <a:lstStyle/>
        <a:p>
          <a:endParaRPr lang="pl-PL"/>
        </a:p>
      </dgm:t>
    </dgm:pt>
    <dgm:pt modelId="{5F5191F4-A656-406B-AF9C-C18316D75D46}">
      <dgm:prSet phldrT="[Tekst]"/>
      <dgm:spPr/>
      <dgm:t>
        <a:bodyPr/>
        <a:lstStyle/>
        <a:p>
          <a:r>
            <a:rPr lang="pl-PL" dirty="0"/>
            <a:t>Instrumenty w ramach IPW</a:t>
          </a:r>
        </a:p>
      </dgm:t>
    </dgm:pt>
    <dgm:pt modelId="{95DA3790-3033-49FF-B1D2-809A590DF2E0}" type="parTrans" cxnId="{DC91F6AB-221D-49CD-8418-D29D169DF664}">
      <dgm:prSet/>
      <dgm:spPr/>
      <dgm:t>
        <a:bodyPr/>
        <a:lstStyle/>
        <a:p>
          <a:endParaRPr lang="pl-PL"/>
        </a:p>
      </dgm:t>
    </dgm:pt>
    <dgm:pt modelId="{ED1BC0DC-660A-424D-95A1-35CFFE6B8232}" type="sibTrans" cxnId="{DC91F6AB-221D-49CD-8418-D29D169DF664}">
      <dgm:prSet/>
      <dgm:spPr/>
      <dgm:t>
        <a:bodyPr/>
        <a:lstStyle/>
        <a:p>
          <a:endParaRPr lang="pl-PL"/>
        </a:p>
      </dgm:t>
    </dgm:pt>
    <dgm:pt modelId="{899A746A-4940-46B9-9FCC-CE9911E8B0CF}">
      <dgm:prSet/>
      <dgm:spPr/>
      <dgm:t>
        <a:bodyPr/>
        <a:lstStyle/>
        <a:p>
          <a:r>
            <a:rPr lang="pl-PL" dirty="0"/>
            <a:t>Bon IPW</a:t>
          </a:r>
        </a:p>
      </dgm:t>
    </dgm:pt>
    <dgm:pt modelId="{4129C49D-BB82-4521-8432-3486F29FE858}" type="parTrans" cxnId="{683DAF67-2BD5-46C3-ADED-499577545030}">
      <dgm:prSet/>
      <dgm:spPr/>
      <dgm:t>
        <a:bodyPr/>
        <a:lstStyle/>
        <a:p>
          <a:endParaRPr lang="pl-PL"/>
        </a:p>
      </dgm:t>
    </dgm:pt>
    <dgm:pt modelId="{A1E44042-E63D-4FA7-98D5-E579C2F354DE}" type="sibTrans" cxnId="{683DAF67-2BD5-46C3-ADED-499577545030}">
      <dgm:prSet/>
      <dgm:spPr/>
      <dgm:t>
        <a:bodyPr/>
        <a:lstStyle/>
        <a:p>
          <a:endParaRPr lang="pl-PL"/>
        </a:p>
      </dgm:t>
    </dgm:pt>
    <dgm:pt modelId="{0924C100-B625-45C0-87FF-6D33AE54EFB1}" type="pres">
      <dgm:prSet presAssocID="{3A5DF977-C656-4BE4-A39D-8FF099E60EE4}" presName="linear" presStyleCnt="0">
        <dgm:presLayoutVars>
          <dgm:dir/>
          <dgm:animLvl val="lvl"/>
          <dgm:resizeHandles val="exact"/>
        </dgm:presLayoutVars>
      </dgm:prSet>
      <dgm:spPr/>
    </dgm:pt>
    <dgm:pt modelId="{0ABB68AB-666F-4E4E-BFAE-D98CBB0DD0E1}" type="pres">
      <dgm:prSet presAssocID="{E33C4EEF-2E45-4A35-A0AC-2A6E474FF6A0}" presName="parentLin" presStyleCnt="0"/>
      <dgm:spPr/>
    </dgm:pt>
    <dgm:pt modelId="{9B08AB5E-AA3A-4756-94F0-FACAA9722E2C}" type="pres">
      <dgm:prSet presAssocID="{E33C4EEF-2E45-4A35-A0AC-2A6E474FF6A0}" presName="parentLeftMargin" presStyleLbl="node1" presStyleIdx="0" presStyleCnt="4"/>
      <dgm:spPr/>
    </dgm:pt>
    <dgm:pt modelId="{1D3DBB98-3886-493A-9724-4CD50698CE05}" type="pres">
      <dgm:prSet presAssocID="{E33C4EEF-2E45-4A35-A0AC-2A6E474FF6A0}" presName="parentText" presStyleLbl="node1" presStyleIdx="0" presStyleCnt="4">
        <dgm:presLayoutVars>
          <dgm:chMax val="0"/>
          <dgm:bulletEnabled val="1"/>
        </dgm:presLayoutVars>
      </dgm:prSet>
      <dgm:spPr/>
    </dgm:pt>
    <dgm:pt modelId="{DD1B2EBF-32FB-4C76-9380-B2AC86EDFBCF}" type="pres">
      <dgm:prSet presAssocID="{E33C4EEF-2E45-4A35-A0AC-2A6E474FF6A0}" presName="negativeSpace" presStyleCnt="0"/>
      <dgm:spPr/>
    </dgm:pt>
    <dgm:pt modelId="{C51F855A-5CC3-4441-AC5C-AAB5E83AE710}" type="pres">
      <dgm:prSet presAssocID="{E33C4EEF-2E45-4A35-A0AC-2A6E474FF6A0}" presName="childText" presStyleLbl="conFgAcc1" presStyleIdx="0" presStyleCnt="4">
        <dgm:presLayoutVars>
          <dgm:bulletEnabled val="1"/>
        </dgm:presLayoutVars>
      </dgm:prSet>
      <dgm:spPr/>
    </dgm:pt>
    <dgm:pt modelId="{324EBAE6-DAB5-49F7-9930-55BF39F280F6}" type="pres">
      <dgm:prSet presAssocID="{DE1F89D5-1024-41E4-A655-B663120A2188}" presName="spaceBetweenRectangles" presStyleCnt="0"/>
      <dgm:spPr/>
    </dgm:pt>
    <dgm:pt modelId="{4E38DA11-9BAC-40C0-9E34-1A6427C5FE7E}" type="pres">
      <dgm:prSet presAssocID="{E983B18E-3548-4B7E-BE68-45BE36022EC2}" presName="parentLin" presStyleCnt="0"/>
      <dgm:spPr/>
    </dgm:pt>
    <dgm:pt modelId="{8786A6C3-E732-40C8-8B2B-755EF25A4824}" type="pres">
      <dgm:prSet presAssocID="{E983B18E-3548-4B7E-BE68-45BE36022EC2}" presName="parentLeftMargin" presStyleLbl="node1" presStyleIdx="0" presStyleCnt="4"/>
      <dgm:spPr/>
    </dgm:pt>
    <dgm:pt modelId="{D327DD0B-EC9E-414D-981B-69D0768730D7}" type="pres">
      <dgm:prSet presAssocID="{E983B18E-3548-4B7E-BE68-45BE36022EC2}" presName="parentText" presStyleLbl="node1" presStyleIdx="1" presStyleCnt="4">
        <dgm:presLayoutVars>
          <dgm:chMax val="0"/>
          <dgm:bulletEnabled val="1"/>
        </dgm:presLayoutVars>
      </dgm:prSet>
      <dgm:spPr/>
    </dgm:pt>
    <dgm:pt modelId="{3F707660-00DC-46EB-9CD1-4293AF167AB5}" type="pres">
      <dgm:prSet presAssocID="{E983B18E-3548-4B7E-BE68-45BE36022EC2}" presName="negativeSpace" presStyleCnt="0"/>
      <dgm:spPr/>
    </dgm:pt>
    <dgm:pt modelId="{C7E37261-25B9-4915-BAC9-16A4A9F67911}" type="pres">
      <dgm:prSet presAssocID="{E983B18E-3548-4B7E-BE68-45BE36022EC2}" presName="childText" presStyleLbl="conFgAcc1" presStyleIdx="1" presStyleCnt="4">
        <dgm:presLayoutVars>
          <dgm:bulletEnabled val="1"/>
        </dgm:presLayoutVars>
      </dgm:prSet>
      <dgm:spPr/>
    </dgm:pt>
    <dgm:pt modelId="{AD5ED827-CF0C-4160-A4F4-30506A1B7069}" type="pres">
      <dgm:prSet presAssocID="{39E4CAD4-37CD-4DE9-AAEB-AB6FEB9CD8B2}" presName="spaceBetweenRectangles" presStyleCnt="0"/>
      <dgm:spPr/>
    </dgm:pt>
    <dgm:pt modelId="{A07634E0-50C6-4C8F-BDB2-92E04B4B0716}" type="pres">
      <dgm:prSet presAssocID="{5F5191F4-A656-406B-AF9C-C18316D75D46}" presName="parentLin" presStyleCnt="0"/>
      <dgm:spPr/>
    </dgm:pt>
    <dgm:pt modelId="{1946AC66-DFF5-4D7F-904B-F08C211DB456}" type="pres">
      <dgm:prSet presAssocID="{5F5191F4-A656-406B-AF9C-C18316D75D46}" presName="parentLeftMargin" presStyleLbl="node1" presStyleIdx="1" presStyleCnt="4"/>
      <dgm:spPr/>
    </dgm:pt>
    <dgm:pt modelId="{D0BEFA65-FF2B-4BCD-9E74-2B4CA6FB8415}" type="pres">
      <dgm:prSet presAssocID="{5F5191F4-A656-406B-AF9C-C18316D75D46}" presName="parentText" presStyleLbl="node1" presStyleIdx="2" presStyleCnt="4">
        <dgm:presLayoutVars>
          <dgm:chMax val="0"/>
          <dgm:bulletEnabled val="1"/>
        </dgm:presLayoutVars>
      </dgm:prSet>
      <dgm:spPr/>
    </dgm:pt>
    <dgm:pt modelId="{0034B991-3EA4-4446-B037-5F93F18D16A6}" type="pres">
      <dgm:prSet presAssocID="{5F5191F4-A656-406B-AF9C-C18316D75D46}" presName="negativeSpace" presStyleCnt="0"/>
      <dgm:spPr/>
    </dgm:pt>
    <dgm:pt modelId="{EB0579E5-7D05-4BF5-A672-987BF2809262}" type="pres">
      <dgm:prSet presAssocID="{5F5191F4-A656-406B-AF9C-C18316D75D46}" presName="childText" presStyleLbl="conFgAcc1" presStyleIdx="2" presStyleCnt="4">
        <dgm:presLayoutVars>
          <dgm:bulletEnabled val="1"/>
        </dgm:presLayoutVars>
      </dgm:prSet>
      <dgm:spPr/>
    </dgm:pt>
    <dgm:pt modelId="{7CC6C447-24D4-4787-99B6-520CADE19A35}" type="pres">
      <dgm:prSet presAssocID="{ED1BC0DC-660A-424D-95A1-35CFFE6B8232}" presName="spaceBetweenRectangles" presStyleCnt="0"/>
      <dgm:spPr/>
    </dgm:pt>
    <dgm:pt modelId="{C11E7C8D-4D05-472C-86F9-00F95B81D885}" type="pres">
      <dgm:prSet presAssocID="{899A746A-4940-46B9-9FCC-CE9911E8B0CF}" presName="parentLin" presStyleCnt="0"/>
      <dgm:spPr/>
    </dgm:pt>
    <dgm:pt modelId="{29985E6B-94C7-43DB-A9C9-32FC14E930D6}" type="pres">
      <dgm:prSet presAssocID="{899A746A-4940-46B9-9FCC-CE9911E8B0CF}" presName="parentLeftMargin" presStyleLbl="node1" presStyleIdx="2" presStyleCnt="4"/>
      <dgm:spPr/>
    </dgm:pt>
    <dgm:pt modelId="{F4B10BD4-12D2-4F8E-8932-EE031BBBC815}" type="pres">
      <dgm:prSet presAssocID="{899A746A-4940-46B9-9FCC-CE9911E8B0CF}" presName="parentText" presStyleLbl="node1" presStyleIdx="3" presStyleCnt="4">
        <dgm:presLayoutVars>
          <dgm:chMax val="0"/>
          <dgm:bulletEnabled val="1"/>
        </dgm:presLayoutVars>
      </dgm:prSet>
      <dgm:spPr/>
    </dgm:pt>
    <dgm:pt modelId="{86A7E18C-73E3-4E77-9E1C-D6FBA957F7F8}" type="pres">
      <dgm:prSet presAssocID="{899A746A-4940-46B9-9FCC-CE9911E8B0CF}" presName="negativeSpace" presStyleCnt="0"/>
      <dgm:spPr/>
    </dgm:pt>
    <dgm:pt modelId="{28662A17-74DE-45B4-B297-D9C720040F2D}" type="pres">
      <dgm:prSet presAssocID="{899A746A-4940-46B9-9FCC-CE9911E8B0CF}" presName="childText" presStyleLbl="conFgAcc1" presStyleIdx="3" presStyleCnt="4">
        <dgm:presLayoutVars>
          <dgm:bulletEnabled val="1"/>
        </dgm:presLayoutVars>
      </dgm:prSet>
      <dgm:spPr/>
    </dgm:pt>
  </dgm:ptLst>
  <dgm:cxnLst>
    <dgm:cxn modelId="{AAE5AB37-A37A-4E01-868C-2E733C846067}" type="presOf" srcId="{5F5191F4-A656-406B-AF9C-C18316D75D46}" destId="{1946AC66-DFF5-4D7F-904B-F08C211DB456}" srcOrd="0" destOrd="0" presId="urn:microsoft.com/office/officeart/2005/8/layout/list1"/>
    <dgm:cxn modelId="{C435693E-3FCA-4930-9182-5F2C47A53F5C}" type="presOf" srcId="{E33C4EEF-2E45-4A35-A0AC-2A6E474FF6A0}" destId="{1D3DBB98-3886-493A-9724-4CD50698CE05}" srcOrd="1" destOrd="0" presId="urn:microsoft.com/office/officeart/2005/8/layout/list1"/>
    <dgm:cxn modelId="{683DAF67-2BD5-46C3-ADED-499577545030}" srcId="{3A5DF977-C656-4BE4-A39D-8FF099E60EE4}" destId="{899A746A-4940-46B9-9FCC-CE9911E8B0CF}" srcOrd="3" destOrd="0" parTransId="{4129C49D-BB82-4521-8432-3486F29FE858}" sibTransId="{A1E44042-E63D-4FA7-98D5-E579C2F354DE}"/>
    <dgm:cxn modelId="{DBD9E448-2FF6-486C-95D4-B4E01799518A}" srcId="{3A5DF977-C656-4BE4-A39D-8FF099E60EE4}" destId="{E983B18E-3548-4B7E-BE68-45BE36022EC2}" srcOrd="1" destOrd="0" parTransId="{EBEE6177-479D-4AD3-AD94-95CE7B00636F}" sibTransId="{39E4CAD4-37CD-4DE9-AAEB-AB6FEB9CD8B2}"/>
    <dgm:cxn modelId="{F901A14C-C2DC-43A9-8C4C-8E5914580AA1}" type="presOf" srcId="{3A5DF977-C656-4BE4-A39D-8FF099E60EE4}" destId="{0924C100-B625-45C0-87FF-6D33AE54EFB1}" srcOrd="0" destOrd="0" presId="urn:microsoft.com/office/officeart/2005/8/layout/list1"/>
    <dgm:cxn modelId="{D31F764D-9909-421A-BE12-91A6AC4A26FC}" type="presOf" srcId="{5F5191F4-A656-406B-AF9C-C18316D75D46}" destId="{D0BEFA65-FF2B-4BCD-9E74-2B4CA6FB8415}" srcOrd="1" destOrd="0" presId="urn:microsoft.com/office/officeart/2005/8/layout/list1"/>
    <dgm:cxn modelId="{0283F083-CAC5-4F7B-86F3-0D9F1C259B4B}" type="presOf" srcId="{899A746A-4940-46B9-9FCC-CE9911E8B0CF}" destId="{F4B10BD4-12D2-4F8E-8932-EE031BBBC815}" srcOrd="1" destOrd="0" presId="urn:microsoft.com/office/officeart/2005/8/layout/list1"/>
    <dgm:cxn modelId="{31A8A489-3F09-493C-B8A4-E5CC524AB73A}" type="presOf" srcId="{E33C4EEF-2E45-4A35-A0AC-2A6E474FF6A0}" destId="{9B08AB5E-AA3A-4756-94F0-FACAA9722E2C}" srcOrd="0" destOrd="0" presId="urn:microsoft.com/office/officeart/2005/8/layout/list1"/>
    <dgm:cxn modelId="{DC91F6AB-221D-49CD-8418-D29D169DF664}" srcId="{3A5DF977-C656-4BE4-A39D-8FF099E60EE4}" destId="{5F5191F4-A656-406B-AF9C-C18316D75D46}" srcOrd="2" destOrd="0" parTransId="{95DA3790-3033-49FF-B1D2-809A590DF2E0}" sibTransId="{ED1BC0DC-660A-424D-95A1-35CFFE6B8232}"/>
    <dgm:cxn modelId="{4D6599D7-5BF4-4F2C-BB5D-2B98C117A548}" type="presOf" srcId="{899A746A-4940-46B9-9FCC-CE9911E8B0CF}" destId="{29985E6B-94C7-43DB-A9C9-32FC14E930D6}" srcOrd="0" destOrd="0" presId="urn:microsoft.com/office/officeart/2005/8/layout/list1"/>
    <dgm:cxn modelId="{DF2919E8-C1B5-4255-82BC-E81BF169D344}" srcId="{3A5DF977-C656-4BE4-A39D-8FF099E60EE4}" destId="{E33C4EEF-2E45-4A35-A0AC-2A6E474FF6A0}" srcOrd="0" destOrd="0" parTransId="{BE7EE26C-9AB3-4C2A-8A55-80083F1D7825}" sibTransId="{DE1F89D5-1024-41E4-A655-B663120A2188}"/>
    <dgm:cxn modelId="{1EDA98F0-8AD5-4BC5-A3ED-DCB303D404B7}" type="presOf" srcId="{E983B18E-3548-4B7E-BE68-45BE36022EC2}" destId="{8786A6C3-E732-40C8-8B2B-755EF25A4824}" srcOrd="0" destOrd="0" presId="urn:microsoft.com/office/officeart/2005/8/layout/list1"/>
    <dgm:cxn modelId="{F588C5F5-AD28-47AE-AF29-56553EE3FB77}" type="presOf" srcId="{E983B18E-3548-4B7E-BE68-45BE36022EC2}" destId="{D327DD0B-EC9E-414D-981B-69D0768730D7}" srcOrd="1" destOrd="0" presId="urn:microsoft.com/office/officeart/2005/8/layout/list1"/>
    <dgm:cxn modelId="{0095E7A1-8FC0-4403-B068-ED6623161494}" type="presParOf" srcId="{0924C100-B625-45C0-87FF-6D33AE54EFB1}" destId="{0ABB68AB-666F-4E4E-BFAE-D98CBB0DD0E1}" srcOrd="0" destOrd="0" presId="urn:microsoft.com/office/officeart/2005/8/layout/list1"/>
    <dgm:cxn modelId="{B78C4072-C315-4176-B027-DC54009FEB7D}" type="presParOf" srcId="{0ABB68AB-666F-4E4E-BFAE-D98CBB0DD0E1}" destId="{9B08AB5E-AA3A-4756-94F0-FACAA9722E2C}" srcOrd="0" destOrd="0" presId="urn:microsoft.com/office/officeart/2005/8/layout/list1"/>
    <dgm:cxn modelId="{07D4F0E0-72DC-4490-8C13-17C14ABD555B}" type="presParOf" srcId="{0ABB68AB-666F-4E4E-BFAE-D98CBB0DD0E1}" destId="{1D3DBB98-3886-493A-9724-4CD50698CE05}" srcOrd="1" destOrd="0" presId="urn:microsoft.com/office/officeart/2005/8/layout/list1"/>
    <dgm:cxn modelId="{A72DB6D3-92DB-4AAE-ABD3-33C497948EED}" type="presParOf" srcId="{0924C100-B625-45C0-87FF-6D33AE54EFB1}" destId="{DD1B2EBF-32FB-4C76-9380-B2AC86EDFBCF}" srcOrd="1" destOrd="0" presId="urn:microsoft.com/office/officeart/2005/8/layout/list1"/>
    <dgm:cxn modelId="{9AE31E15-60A6-4A25-9348-19C5CD8D0454}" type="presParOf" srcId="{0924C100-B625-45C0-87FF-6D33AE54EFB1}" destId="{C51F855A-5CC3-4441-AC5C-AAB5E83AE710}" srcOrd="2" destOrd="0" presId="urn:microsoft.com/office/officeart/2005/8/layout/list1"/>
    <dgm:cxn modelId="{93D8E07C-7BB0-412D-817F-1973E98640F1}" type="presParOf" srcId="{0924C100-B625-45C0-87FF-6D33AE54EFB1}" destId="{324EBAE6-DAB5-49F7-9930-55BF39F280F6}" srcOrd="3" destOrd="0" presId="urn:microsoft.com/office/officeart/2005/8/layout/list1"/>
    <dgm:cxn modelId="{57E29993-4363-460C-938C-5C7B76440326}" type="presParOf" srcId="{0924C100-B625-45C0-87FF-6D33AE54EFB1}" destId="{4E38DA11-9BAC-40C0-9E34-1A6427C5FE7E}" srcOrd="4" destOrd="0" presId="urn:microsoft.com/office/officeart/2005/8/layout/list1"/>
    <dgm:cxn modelId="{3406D68F-B415-4409-B707-EE0C21BF0AA0}" type="presParOf" srcId="{4E38DA11-9BAC-40C0-9E34-1A6427C5FE7E}" destId="{8786A6C3-E732-40C8-8B2B-755EF25A4824}" srcOrd="0" destOrd="0" presId="urn:microsoft.com/office/officeart/2005/8/layout/list1"/>
    <dgm:cxn modelId="{232E6193-E5A0-4EB2-9FDF-353C6FFA8AEF}" type="presParOf" srcId="{4E38DA11-9BAC-40C0-9E34-1A6427C5FE7E}" destId="{D327DD0B-EC9E-414D-981B-69D0768730D7}" srcOrd="1" destOrd="0" presId="urn:microsoft.com/office/officeart/2005/8/layout/list1"/>
    <dgm:cxn modelId="{140B8906-D825-43F7-B320-BD41075E83DC}" type="presParOf" srcId="{0924C100-B625-45C0-87FF-6D33AE54EFB1}" destId="{3F707660-00DC-46EB-9CD1-4293AF167AB5}" srcOrd="5" destOrd="0" presId="urn:microsoft.com/office/officeart/2005/8/layout/list1"/>
    <dgm:cxn modelId="{29D3CAC1-5B72-4AD8-900D-CF0A58451E81}" type="presParOf" srcId="{0924C100-B625-45C0-87FF-6D33AE54EFB1}" destId="{C7E37261-25B9-4915-BAC9-16A4A9F67911}" srcOrd="6" destOrd="0" presId="urn:microsoft.com/office/officeart/2005/8/layout/list1"/>
    <dgm:cxn modelId="{BB57F67B-DC9D-499C-80A0-FCB532B6BE73}" type="presParOf" srcId="{0924C100-B625-45C0-87FF-6D33AE54EFB1}" destId="{AD5ED827-CF0C-4160-A4F4-30506A1B7069}" srcOrd="7" destOrd="0" presId="urn:microsoft.com/office/officeart/2005/8/layout/list1"/>
    <dgm:cxn modelId="{4B068964-B87F-43A0-BAF8-786AAD7D8A79}" type="presParOf" srcId="{0924C100-B625-45C0-87FF-6D33AE54EFB1}" destId="{A07634E0-50C6-4C8F-BDB2-92E04B4B0716}" srcOrd="8" destOrd="0" presId="urn:microsoft.com/office/officeart/2005/8/layout/list1"/>
    <dgm:cxn modelId="{9F7DAABB-B609-4B35-A968-6707F235ED1A}" type="presParOf" srcId="{A07634E0-50C6-4C8F-BDB2-92E04B4B0716}" destId="{1946AC66-DFF5-4D7F-904B-F08C211DB456}" srcOrd="0" destOrd="0" presId="urn:microsoft.com/office/officeart/2005/8/layout/list1"/>
    <dgm:cxn modelId="{5810ECFE-C37B-4A0C-A372-14F00F17AA45}" type="presParOf" srcId="{A07634E0-50C6-4C8F-BDB2-92E04B4B0716}" destId="{D0BEFA65-FF2B-4BCD-9E74-2B4CA6FB8415}" srcOrd="1" destOrd="0" presId="urn:microsoft.com/office/officeart/2005/8/layout/list1"/>
    <dgm:cxn modelId="{9C25EEA7-3D29-48B0-9B29-3B1D9B8D0757}" type="presParOf" srcId="{0924C100-B625-45C0-87FF-6D33AE54EFB1}" destId="{0034B991-3EA4-4446-B037-5F93F18D16A6}" srcOrd="9" destOrd="0" presId="urn:microsoft.com/office/officeart/2005/8/layout/list1"/>
    <dgm:cxn modelId="{4E9F9C71-9220-47C3-8CA0-62A07ED70AD3}" type="presParOf" srcId="{0924C100-B625-45C0-87FF-6D33AE54EFB1}" destId="{EB0579E5-7D05-4BF5-A672-987BF2809262}" srcOrd="10" destOrd="0" presId="urn:microsoft.com/office/officeart/2005/8/layout/list1"/>
    <dgm:cxn modelId="{5D0E5D3F-2A20-401D-BF4D-C35A41EB666A}" type="presParOf" srcId="{0924C100-B625-45C0-87FF-6D33AE54EFB1}" destId="{7CC6C447-24D4-4787-99B6-520CADE19A35}" srcOrd="11" destOrd="0" presId="urn:microsoft.com/office/officeart/2005/8/layout/list1"/>
    <dgm:cxn modelId="{4CE78328-8FCB-445E-A833-3B268FE28D99}" type="presParOf" srcId="{0924C100-B625-45C0-87FF-6D33AE54EFB1}" destId="{C11E7C8D-4D05-472C-86F9-00F95B81D885}" srcOrd="12" destOrd="0" presId="urn:microsoft.com/office/officeart/2005/8/layout/list1"/>
    <dgm:cxn modelId="{72884352-8730-49CB-9A1D-59DEEE6C45AC}" type="presParOf" srcId="{C11E7C8D-4D05-472C-86F9-00F95B81D885}" destId="{29985E6B-94C7-43DB-A9C9-32FC14E930D6}" srcOrd="0" destOrd="0" presId="urn:microsoft.com/office/officeart/2005/8/layout/list1"/>
    <dgm:cxn modelId="{7C9D770F-5C82-48F0-B680-093CDF519CCD}" type="presParOf" srcId="{C11E7C8D-4D05-472C-86F9-00F95B81D885}" destId="{F4B10BD4-12D2-4F8E-8932-EE031BBBC815}" srcOrd="1" destOrd="0" presId="urn:microsoft.com/office/officeart/2005/8/layout/list1"/>
    <dgm:cxn modelId="{155EFB9F-1E6D-44C8-9649-024CAA707D91}" type="presParOf" srcId="{0924C100-B625-45C0-87FF-6D33AE54EFB1}" destId="{86A7E18C-73E3-4E77-9E1C-D6FBA957F7F8}" srcOrd="13" destOrd="0" presId="urn:microsoft.com/office/officeart/2005/8/layout/list1"/>
    <dgm:cxn modelId="{D93B83A4-D215-418B-A644-F5049BFEF603}" type="presParOf" srcId="{0924C100-B625-45C0-87FF-6D33AE54EFB1}" destId="{28662A17-74DE-45B4-B297-D9C720040F2D}"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60CEF8-37E9-4E17-BCF5-EA533C5E3B4F}">
      <dsp:nvSpPr>
        <dsp:cNvPr id="0" name=""/>
        <dsp:cNvSpPr/>
      </dsp:nvSpPr>
      <dsp:spPr>
        <a:xfrm>
          <a:off x="4023360" y="459"/>
          <a:ext cx="6035040" cy="1790414"/>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415" tIns="18415" rIns="18415" bIns="18415" numCol="1" spcCol="1270" anchor="t" anchorCtr="0">
          <a:noAutofit/>
        </a:bodyPr>
        <a:lstStyle/>
        <a:p>
          <a:pPr marL="285750" lvl="1" indent="-285750" algn="l" defTabSz="1289050">
            <a:lnSpc>
              <a:spcPct val="90000"/>
            </a:lnSpc>
            <a:spcBef>
              <a:spcPct val="0"/>
            </a:spcBef>
            <a:spcAft>
              <a:spcPct val="15000"/>
            </a:spcAft>
            <a:buChar char="•"/>
          </a:pPr>
          <a:r>
            <a:rPr lang="pl-PL" sz="2900" kern="1200" dirty="0"/>
            <a:t>Ogólna idea IPW</a:t>
          </a:r>
        </a:p>
        <a:p>
          <a:pPr marL="285750" lvl="1" indent="-285750" algn="l" defTabSz="1289050">
            <a:lnSpc>
              <a:spcPct val="90000"/>
            </a:lnSpc>
            <a:spcBef>
              <a:spcPct val="0"/>
            </a:spcBef>
            <a:spcAft>
              <a:spcPct val="15000"/>
            </a:spcAft>
            <a:buChar char="•"/>
          </a:pPr>
          <a:r>
            <a:rPr lang="pl-PL" sz="2900" kern="1200" dirty="0"/>
            <a:t>Odniesienie do rozwiązań światowych</a:t>
          </a:r>
        </a:p>
      </dsp:txBody>
      <dsp:txXfrm>
        <a:off x="4023360" y="224261"/>
        <a:ext cx="5363635" cy="1342810"/>
      </dsp:txXfrm>
    </dsp:sp>
    <dsp:sp modelId="{547A7212-588A-46ED-A516-52EB9A9F4108}">
      <dsp:nvSpPr>
        <dsp:cNvPr id="0" name=""/>
        <dsp:cNvSpPr/>
      </dsp:nvSpPr>
      <dsp:spPr>
        <a:xfrm>
          <a:off x="0" y="459"/>
          <a:ext cx="4023360" cy="17904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pl-PL" sz="3700" kern="1200" dirty="0"/>
            <a:t>Założenia teoretyczne</a:t>
          </a:r>
        </a:p>
      </dsp:txBody>
      <dsp:txXfrm>
        <a:off x="87401" y="87860"/>
        <a:ext cx="3848558" cy="1615612"/>
      </dsp:txXfrm>
    </dsp:sp>
    <dsp:sp modelId="{07D04A2E-4827-47C4-B2C0-F7EA83E4ED59}">
      <dsp:nvSpPr>
        <dsp:cNvPr id="0" name=""/>
        <dsp:cNvSpPr/>
      </dsp:nvSpPr>
      <dsp:spPr>
        <a:xfrm>
          <a:off x="4023360" y="1969914"/>
          <a:ext cx="6035040" cy="1790414"/>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415" tIns="18415" rIns="18415" bIns="18415" numCol="1" spcCol="1270" anchor="t" anchorCtr="0">
          <a:noAutofit/>
        </a:bodyPr>
        <a:lstStyle/>
        <a:p>
          <a:pPr marL="285750" lvl="1" indent="-285750" algn="l" defTabSz="1289050">
            <a:lnSpc>
              <a:spcPct val="90000"/>
            </a:lnSpc>
            <a:spcBef>
              <a:spcPct val="0"/>
            </a:spcBef>
            <a:spcAft>
              <a:spcPct val="15000"/>
            </a:spcAft>
            <a:buChar char="•"/>
          </a:pPr>
          <a:r>
            <a:rPr lang="pl-PL" sz="2900" kern="1200" dirty="0"/>
            <a:t>Kluczowe założenia IPW</a:t>
          </a:r>
        </a:p>
      </dsp:txBody>
      <dsp:txXfrm>
        <a:off x="4023360" y="2193716"/>
        <a:ext cx="5363635" cy="1342810"/>
      </dsp:txXfrm>
    </dsp:sp>
    <dsp:sp modelId="{28AB8BCF-60FC-4AFA-B8FA-3CFA64485FD9}">
      <dsp:nvSpPr>
        <dsp:cNvPr id="0" name=""/>
        <dsp:cNvSpPr/>
      </dsp:nvSpPr>
      <dsp:spPr>
        <a:xfrm>
          <a:off x="0" y="1969914"/>
          <a:ext cx="4023360" cy="17904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pl-PL" sz="3700" kern="1200" dirty="0"/>
            <a:t>IPW w projekcie Ustawy</a:t>
          </a:r>
        </a:p>
      </dsp:txBody>
      <dsp:txXfrm>
        <a:off x="87401" y="2057315"/>
        <a:ext cx="3848558" cy="16156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DEAE4E-DC0D-495D-AEF5-989BE4D19349}">
      <dsp:nvSpPr>
        <dsp:cNvPr id="0" name=""/>
        <dsp:cNvSpPr/>
      </dsp:nvSpPr>
      <dsp:spPr>
        <a:xfrm>
          <a:off x="3012906" y="3693"/>
          <a:ext cx="866599" cy="8665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pl-PL" sz="1000" kern="1200"/>
            <a:t>Holandia</a:t>
          </a:r>
        </a:p>
      </dsp:txBody>
      <dsp:txXfrm>
        <a:off x="3139816" y="130603"/>
        <a:ext cx="612779" cy="612779"/>
      </dsp:txXfrm>
    </dsp:sp>
    <dsp:sp modelId="{309CB548-6B0C-4C69-A7A8-13D3246112CD}">
      <dsp:nvSpPr>
        <dsp:cNvPr id="0" name=""/>
        <dsp:cNvSpPr/>
      </dsp:nvSpPr>
      <dsp:spPr>
        <a:xfrm rot="900000">
          <a:off x="3953060" y="457386"/>
          <a:ext cx="230047" cy="2924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3954236" y="506950"/>
        <a:ext cx="161033" cy="175487"/>
      </dsp:txXfrm>
    </dsp:sp>
    <dsp:sp modelId="{EBA91013-8D8D-4458-94A0-7F0E2BE89CDB}">
      <dsp:nvSpPr>
        <dsp:cNvPr id="0" name=""/>
        <dsp:cNvSpPr/>
      </dsp:nvSpPr>
      <dsp:spPr>
        <a:xfrm>
          <a:off x="4269239" y="340327"/>
          <a:ext cx="866599" cy="8665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pl-PL" sz="1000" kern="1200"/>
            <a:t>Norwegia</a:t>
          </a:r>
        </a:p>
      </dsp:txBody>
      <dsp:txXfrm>
        <a:off x="4396149" y="467237"/>
        <a:ext cx="612779" cy="612779"/>
      </dsp:txXfrm>
    </dsp:sp>
    <dsp:sp modelId="{94A28FB3-3419-45F3-87F8-F2D42100381B}">
      <dsp:nvSpPr>
        <dsp:cNvPr id="0" name=""/>
        <dsp:cNvSpPr/>
      </dsp:nvSpPr>
      <dsp:spPr>
        <a:xfrm rot="2700000">
          <a:off x="5042761" y="1082634"/>
          <a:ext cx="230047" cy="2924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5052868" y="1116729"/>
        <a:ext cx="161033" cy="175487"/>
      </dsp:txXfrm>
    </dsp:sp>
    <dsp:sp modelId="{6E244011-7195-4D66-BBDF-2B67556DD5E5}">
      <dsp:nvSpPr>
        <dsp:cNvPr id="0" name=""/>
        <dsp:cNvSpPr/>
      </dsp:nvSpPr>
      <dsp:spPr>
        <a:xfrm>
          <a:off x="5188938" y="1260026"/>
          <a:ext cx="866599" cy="8665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pl-PL" sz="1000" kern="1200"/>
            <a:t>Finlandia</a:t>
          </a:r>
        </a:p>
      </dsp:txBody>
      <dsp:txXfrm>
        <a:off x="5315848" y="1386936"/>
        <a:ext cx="612779" cy="612779"/>
      </dsp:txXfrm>
    </dsp:sp>
    <dsp:sp modelId="{81EF7D2E-9E73-406B-88F8-93AB26E6E6D7}">
      <dsp:nvSpPr>
        <dsp:cNvPr id="0" name=""/>
        <dsp:cNvSpPr/>
      </dsp:nvSpPr>
      <dsp:spPr>
        <a:xfrm rot="4500000">
          <a:off x="5673846" y="2168965"/>
          <a:ext cx="230047" cy="2924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5699422" y="2194129"/>
        <a:ext cx="161033" cy="175487"/>
      </dsp:txXfrm>
    </dsp:sp>
    <dsp:sp modelId="{380F790E-7F20-40E6-8110-527F10E371D5}">
      <dsp:nvSpPr>
        <dsp:cNvPr id="0" name=""/>
        <dsp:cNvSpPr/>
      </dsp:nvSpPr>
      <dsp:spPr>
        <a:xfrm>
          <a:off x="5525571" y="2516359"/>
          <a:ext cx="866599" cy="8665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pl-PL" sz="1000" kern="1200"/>
            <a:t>Szwecja</a:t>
          </a:r>
        </a:p>
      </dsp:txBody>
      <dsp:txXfrm>
        <a:off x="5652481" y="2643269"/>
        <a:ext cx="612779" cy="612779"/>
      </dsp:txXfrm>
    </dsp:sp>
    <dsp:sp modelId="{32A78418-2AA6-4059-8B7C-4B8BE2E0DDDC}">
      <dsp:nvSpPr>
        <dsp:cNvPr id="0" name=""/>
        <dsp:cNvSpPr/>
      </dsp:nvSpPr>
      <dsp:spPr>
        <a:xfrm rot="6300000">
          <a:off x="5677216" y="3425297"/>
          <a:ext cx="230047" cy="2924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5720654" y="3450461"/>
        <a:ext cx="161033" cy="175487"/>
      </dsp:txXfrm>
    </dsp:sp>
    <dsp:sp modelId="{61B3452D-7618-400E-B427-FC0DCAD4FF14}">
      <dsp:nvSpPr>
        <dsp:cNvPr id="0" name=""/>
        <dsp:cNvSpPr/>
      </dsp:nvSpPr>
      <dsp:spPr>
        <a:xfrm>
          <a:off x="5188938" y="3772691"/>
          <a:ext cx="866599" cy="8665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pl-PL" sz="1000" kern="1200"/>
            <a:t>Niemcy</a:t>
          </a:r>
        </a:p>
      </dsp:txBody>
      <dsp:txXfrm>
        <a:off x="5315848" y="3899601"/>
        <a:ext cx="612779" cy="612779"/>
      </dsp:txXfrm>
    </dsp:sp>
    <dsp:sp modelId="{57A51A57-84E5-4E01-B56F-9348739797C6}">
      <dsp:nvSpPr>
        <dsp:cNvPr id="0" name=""/>
        <dsp:cNvSpPr/>
      </dsp:nvSpPr>
      <dsp:spPr>
        <a:xfrm rot="8100000">
          <a:off x="5051968" y="4514998"/>
          <a:ext cx="230047" cy="2924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5110875" y="4549093"/>
        <a:ext cx="161033" cy="175487"/>
      </dsp:txXfrm>
    </dsp:sp>
    <dsp:sp modelId="{50110304-00C9-471F-9198-96C5D5B9EBE6}">
      <dsp:nvSpPr>
        <dsp:cNvPr id="0" name=""/>
        <dsp:cNvSpPr/>
      </dsp:nvSpPr>
      <dsp:spPr>
        <a:xfrm>
          <a:off x="4269239" y="4692391"/>
          <a:ext cx="866599" cy="8665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pl-PL" sz="1000" kern="1200"/>
            <a:t>Francja</a:t>
          </a:r>
        </a:p>
      </dsp:txBody>
      <dsp:txXfrm>
        <a:off x="4396149" y="4819301"/>
        <a:ext cx="612779" cy="612779"/>
      </dsp:txXfrm>
    </dsp:sp>
    <dsp:sp modelId="{C8B45398-3898-47C9-A88E-9820A670FA5D}">
      <dsp:nvSpPr>
        <dsp:cNvPr id="0" name=""/>
        <dsp:cNvSpPr/>
      </dsp:nvSpPr>
      <dsp:spPr>
        <a:xfrm rot="9900000">
          <a:off x="3965638" y="5146083"/>
          <a:ext cx="230047" cy="2924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4033476" y="5195647"/>
        <a:ext cx="161033" cy="175487"/>
      </dsp:txXfrm>
    </dsp:sp>
    <dsp:sp modelId="{C58768B0-1247-4F2F-AB6F-D5B3DE482F9A}">
      <dsp:nvSpPr>
        <dsp:cNvPr id="0" name=""/>
        <dsp:cNvSpPr/>
      </dsp:nvSpPr>
      <dsp:spPr>
        <a:xfrm>
          <a:off x="3012906" y="5029024"/>
          <a:ext cx="866599" cy="8665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pl-PL" sz="1000" kern="1200"/>
            <a:t>Wielka Brytania</a:t>
          </a:r>
        </a:p>
      </dsp:txBody>
      <dsp:txXfrm>
        <a:off x="3139816" y="5155934"/>
        <a:ext cx="612779" cy="612779"/>
      </dsp:txXfrm>
    </dsp:sp>
    <dsp:sp modelId="{08246D34-436B-4F32-A65F-EC171CCD82C3}">
      <dsp:nvSpPr>
        <dsp:cNvPr id="0" name=""/>
        <dsp:cNvSpPr/>
      </dsp:nvSpPr>
      <dsp:spPr>
        <a:xfrm rot="11700000">
          <a:off x="2709305" y="5149454"/>
          <a:ext cx="230047" cy="2924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2777143" y="5216880"/>
        <a:ext cx="161033" cy="175487"/>
      </dsp:txXfrm>
    </dsp:sp>
    <dsp:sp modelId="{BDCB3EC2-9F03-4D30-8893-029DE986215C}">
      <dsp:nvSpPr>
        <dsp:cNvPr id="0" name=""/>
        <dsp:cNvSpPr/>
      </dsp:nvSpPr>
      <dsp:spPr>
        <a:xfrm>
          <a:off x="1756573" y="4692391"/>
          <a:ext cx="866599" cy="8665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pl-PL" sz="1000" kern="1200"/>
            <a:t>USA</a:t>
          </a:r>
        </a:p>
      </dsp:txBody>
      <dsp:txXfrm>
        <a:off x="1883483" y="4819301"/>
        <a:ext cx="612779" cy="612779"/>
      </dsp:txXfrm>
    </dsp:sp>
    <dsp:sp modelId="{5C060262-73D7-4BF1-A839-C1645625AE86}">
      <dsp:nvSpPr>
        <dsp:cNvPr id="0" name=""/>
        <dsp:cNvSpPr/>
      </dsp:nvSpPr>
      <dsp:spPr>
        <a:xfrm rot="13500000">
          <a:off x="1619604" y="4524206"/>
          <a:ext cx="230047" cy="2924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1678511" y="4607101"/>
        <a:ext cx="161033" cy="175487"/>
      </dsp:txXfrm>
    </dsp:sp>
    <dsp:sp modelId="{64E5DBD6-278F-4C10-909E-B9248452D0E2}">
      <dsp:nvSpPr>
        <dsp:cNvPr id="0" name=""/>
        <dsp:cNvSpPr/>
      </dsp:nvSpPr>
      <dsp:spPr>
        <a:xfrm>
          <a:off x="836874" y="3772691"/>
          <a:ext cx="866599" cy="8665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pl-PL" sz="1000" kern="1200"/>
            <a:t>Kanada</a:t>
          </a:r>
        </a:p>
      </dsp:txBody>
      <dsp:txXfrm>
        <a:off x="963784" y="3899601"/>
        <a:ext cx="612779" cy="612779"/>
      </dsp:txXfrm>
    </dsp:sp>
    <dsp:sp modelId="{1E54A705-D2F0-414C-AD13-70AA6808779C}">
      <dsp:nvSpPr>
        <dsp:cNvPr id="0" name=""/>
        <dsp:cNvSpPr/>
      </dsp:nvSpPr>
      <dsp:spPr>
        <a:xfrm rot="15300000">
          <a:off x="988519" y="3437875"/>
          <a:ext cx="230047" cy="2924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rot="10800000">
        <a:off x="1031957" y="3529701"/>
        <a:ext cx="161033" cy="175487"/>
      </dsp:txXfrm>
    </dsp:sp>
    <dsp:sp modelId="{9D48C85A-4852-41ED-8186-F0AFB234CDA5}">
      <dsp:nvSpPr>
        <dsp:cNvPr id="0" name=""/>
        <dsp:cNvSpPr/>
      </dsp:nvSpPr>
      <dsp:spPr>
        <a:xfrm>
          <a:off x="500241" y="2516359"/>
          <a:ext cx="866599" cy="8665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pl-PL" sz="1000" kern="1200" dirty="0"/>
            <a:t>Australia</a:t>
          </a:r>
        </a:p>
      </dsp:txBody>
      <dsp:txXfrm>
        <a:off x="627151" y="2643269"/>
        <a:ext cx="612779" cy="612779"/>
      </dsp:txXfrm>
    </dsp:sp>
    <dsp:sp modelId="{B944C024-C13B-484E-9278-ED1C5F63EBB2}">
      <dsp:nvSpPr>
        <dsp:cNvPr id="0" name=""/>
        <dsp:cNvSpPr/>
      </dsp:nvSpPr>
      <dsp:spPr>
        <a:xfrm rot="17100000">
          <a:off x="985149" y="2181542"/>
          <a:ext cx="230047" cy="2924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1010725" y="2273368"/>
        <a:ext cx="161033" cy="175487"/>
      </dsp:txXfrm>
    </dsp:sp>
    <dsp:sp modelId="{29873AC2-91B5-4110-A125-239D3638C933}">
      <dsp:nvSpPr>
        <dsp:cNvPr id="0" name=""/>
        <dsp:cNvSpPr/>
      </dsp:nvSpPr>
      <dsp:spPr>
        <a:xfrm>
          <a:off x="836874" y="1260026"/>
          <a:ext cx="866599" cy="8665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pl-PL" sz="1000" kern="1200"/>
            <a:t>Nowa Zelandia</a:t>
          </a:r>
        </a:p>
      </dsp:txBody>
      <dsp:txXfrm>
        <a:off x="963784" y="1386936"/>
        <a:ext cx="612779" cy="612779"/>
      </dsp:txXfrm>
    </dsp:sp>
    <dsp:sp modelId="{DFA8068C-8E06-4BBA-8472-B8A9E8CD065B}">
      <dsp:nvSpPr>
        <dsp:cNvPr id="0" name=""/>
        <dsp:cNvSpPr/>
      </dsp:nvSpPr>
      <dsp:spPr>
        <a:xfrm rot="18900000">
          <a:off x="1610396" y="1091841"/>
          <a:ext cx="230047" cy="2924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1620503" y="1174736"/>
        <a:ext cx="161033" cy="175487"/>
      </dsp:txXfrm>
    </dsp:sp>
    <dsp:sp modelId="{779D3E99-2DBB-42D8-B366-65B24410DE52}">
      <dsp:nvSpPr>
        <dsp:cNvPr id="0" name=""/>
        <dsp:cNvSpPr/>
      </dsp:nvSpPr>
      <dsp:spPr>
        <a:xfrm>
          <a:off x="1756573" y="340327"/>
          <a:ext cx="866599" cy="8665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pl-PL" sz="1000" kern="1200"/>
            <a:t>Irlandia</a:t>
          </a:r>
        </a:p>
      </dsp:txBody>
      <dsp:txXfrm>
        <a:off x="1883483" y="467237"/>
        <a:ext cx="612779" cy="612779"/>
      </dsp:txXfrm>
    </dsp:sp>
    <dsp:sp modelId="{A2AB3D06-4AA2-44DB-9B52-DAE19F585444}">
      <dsp:nvSpPr>
        <dsp:cNvPr id="0" name=""/>
        <dsp:cNvSpPr/>
      </dsp:nvSpPr>
      <dsp:spPr>
        <a:xfrm rot="20700000">
          <a:off x="2696727" y="460756"/>
          <a:ext cx="230047" cy="2924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2697903" y="528182"/>
        <a:ext cx="161033" cy="1754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33047F-AF8A-49A8-A45E-ED0A4EA2CA76}">
      <dsp:nvSpPr>
        <dsp:cNvPr id="0" name=""/>
        <dsp:cNvSpPr/>
      </dsp:nvSpPr>
      <dsp:spPr>
        <a:xfrm rot="16200000">
          <a:off x="788125" y="-788125"/>
          <a:ext cx="2590799" cy="4167051"/>
        </a:xfrm>
        <a:prstGeom prst="round1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l-PL" sz="1400" kern="1200"/>
            <a:t>plan wsparcia</a:t>
          </a:r>
        </a:p>
      </dsp:txBody>
      <dsp:txXfrm rot="5400000">
        <a:off x="-1" y="1"/>
        <a:ext cx="4167051" cy="1943099"/>
      </dsp:txXfrm>
    </dsp:sp>
    <dsp:sp modelId="{6F23BA2C-0108-440B-A12F-618978496DFE}">
      <dsp:nvSpPr>
        <dsp:cNvPr id="0" name=""/>
        <dsp:cNvSpPr/>
      </dsp:nvSpPr>
      <dsp:spPr>
        <a:xfrm>
          <a:off x="4167051" y="0"/>
          <a:ext cx="4167051" cy="2590799"/>
        </a:xfrm>
        <a:prstGeom prst="round1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l-PL" sz="1400" kern="1200"/>
            <a:t>- warunki wydatkowania środków </a:t>
          </a:r>
        </a:p>
        <a:p>
          <a:pPr marL="0" lvl="0" indent="0" algn="ctr" defTabSz="622300">
            <a:lnSpc>
              <a:spcPct val="90000"/>
            </a:lnSpc>
            <a:spcBef>
              <a:spcPct val="0"/>
            </a:spcBef>
            <a:spcAft>
              <a:spcPct val="35000"/>
            </a:spcAft>
            <a:buNone/>
          </a:pPr>
          <a:r>
            <a:rPr lang="pl-PL" sz="1400" kern="1200"/>
            <a:t>- zasady raportowania</a:t>
          </a:r>
        </a:p>
        <a:p>
          <a:pPr marL="0" lvl="0" indent="0" algn="ctr" defTabSz="622300">
            <a:lnSpc>
              <a:spcPct val="90000"/>
            </a:lnSpc>
            <a:spcBef>
              <a:spcPct val="0"/>
            </a:spcBef>
            <a:spcAft>
              <a:spcPct val="35000"/>
            </a:spcAft>
            <a:buNone/>
          </a:pPr>
          <a:r>
            <a:rPr lang="pl-PL" sz="1400" kern="1200"/>
            <a:t>- ewaluacja</a:t>
          </a:r>
        </a:p>
      </dsp:txBody>
      <dsp:txXfrm>
        <a:off x="4167051" y="0"/>
        <a:ext cx="4167051" cy="1943099"/>
      </dsp:txXfrm>
    </dsp:sp>
    <dsp:sp modelId="{1D0B9DC9-45A6-48EC-BF39-F6A639823823}">
      <dsp:nvSpPr>
        <dsp:cNvPr id="0" name=""/>
        <dsp:cNvSpPr/>
      </dsp:nvSpPr>
      <dsp:spPr>
        <a:xfrm rot="10800000">
          <a:off x="0" y="2590799"/>
          <a:ext cx="4167051" cy="2590799"/>
        </a:xfrm>
        <a:prstGeom prst="round1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l-PL" sz="1400" kern="1200"/>
            <a:t>sposoby obsługi środków</a:t>
          </a:r>
        </a:p>
        <a:p>
          <a:pPr marL="0" lvl="0" indent="0" algn="ctr" defTabSz="622300">
            <a:lnSpc>
              <a:spcPct val="90000"/>
            </a:lnSpc>
            <a:spcBef>
              <a:spcPct val="0"/>
            </a:spcBef>
            <a:spcAft>
              <a:spcPct val="35000"/>
            </a:spcAft>
            <a:buNone/>
          </a:pPr>
          <a:r>
            <a:rPr lang="pl-PL" sz="1400" kern="1200"/>
            <a:t>- bezpośrednie</a:t>
          </a:r>
        </a:p>
        <a:p>
          <a:pPr marL="0" lvl="0" indent="0" algn="ctr" defTabSz="622300">
            <a:lnSpc>
              <a:spcPct val="90000"/>
            </a:lnSpc>
            <a:spcBef>
              <a:spcPct val="0"/>
            </a:spcBef>
            <a:spcAft>
              <a:spcPct val="35000"/>
            </a:spcAft>
            <a:buNone/>
          </a:pPr>
          <a:r>
            <a:rPr lang="pl-PL" sz="1400" kern="1200"/>
            <a:t>- niebezpośrednie</a:t>
          </a:r>
        </a:p>
      </dsp:txBody>
      <dsp:txXfrm rot="10800000">
        <a:off x="0" y="3238499"/>
        <a:ext cx="4167051" cy="1943099"/>
      </dsp:txXfrm>
    </dsp:sp>
    <dsp:sp modelId="{9841A0FA-3368-4FF4-A442-474B1287A23F}">
      <dsp:nvSpPr>
        <dsp:cNvPr id="0" name=""/>
        <dsp:cNvSpPr/>
      </dsp:nvSpPr>
      <dsp:spPr>
        <a:xfrm rot="5400000">
          <a:off x="4955176" y="1802673"/>
          <a:ext cx="2590799" cy="4167051"/>
        </a:xfrm>
        <a:prstGeom prst="round1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l-PL" sz="1400" kern="1200"/>
            <a:t>mechanizmy techniczne operowania środkami</a:t>
          </a:r>
        </a:p>
        <a:p>
          <a:pPr marL="0" lvl="0" indent="0" algn="ctr" defTabSz="622300">
            <a:lnSpc>
              <a:spcPct val="90000"/>
            </a:lnSpc>
            <a:spcBef>
              <a:spcPct val="0"/>
            </a:spcBef>
            <a:spcAft>
              <a:spcPct val="35000"/>
            </a:spcAft>
            <a:buNone/>
          </a:pPr>
          <a:r>
            <a:rPr lang="pl-PL" sz="1400" kern="1200"/>
            <a:t>- wypłaty pieniężne</a:t>
          </a:r>
        </a:p>
        <a:p>
          <a:pPr marL="0" lvl="0" indent="0" algn="ctr" defTabSz="622300">
            <a:lnSpc>
              <a:spcPct val="90000"/>
            </a:lnSpc>
            <a:spcBef>
              <a:spcPct val="0"/>
            </a:spcBef>
            <a:spcAft>
              <a:spcPct val="35000"/>
            </a:spcAft>
            <a:buNone/>
          </a:pPr>
          <a:r>
            <a:rPr lang="pl-PL" sz="1400" kern="1200"/>
            <a:t>- bony</a:t>
          </a:r>
        </a:p>
        <a:p>
          <a:pPr marL="0" lvl="0" indent="0" algn="ctr" defTabSz="622300">
            <a:lnSpc>
              <a:spcPct val="90000"/>
            </a:lnSpc>
            <a:spcBef>
              <a:spcPct val="0"/>
            </a:spcBef>
            <a:spcAft>
              <a:spcPct val="35000"/>
            </a:spcAft>
            <a:buNone/>
          </a:pPr>
          <a:r>
            <a:rPr lang="pl-PL" sz="1400" kern="1200"/>
            <a:t>- karty płatnicze</a:t>
          </a:r>
        </a:p>
      </dsp:txBody>
      <dsp:txXfrm rot="-5400000">
        <a:off x="4167050" y="3238499"/>
        <a:ext cx="4167051" cy="1943099"/>
      </dsp:txXfrm>
    </dsp:sp>
    <dsp:sp modelId="{606A56DA-B8ED-4440-A6C4-D693B5DDEF19}">
      <dsp:nvSpPr>
        <dsp:cNvPr id="0" name=""/>
        <dsp:cNvSpPr/>
      </dsp:nvSpPr>
      <dsp:spPr>
        <a:xfrm>
          <a:off x="2916935" y="1943099"/>
          <a:ext cx="2500230" cy="1295399"/>
        </a:xfrm>
        <a:prstGeom prst="roundRect">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a:t>BO</a:t>
          </a:r>
        </a:p>
        <a:p>
          <a:pPr marL="0" lvl="0" indent="0" algn="ctr" defTabSz="622300">
            <a:lnSpc>
              <a:spcPct val="90000"/>
            </a:lnSpc>
            <a:spcBef>
              <a:spcPct val="0"/>
            </a:spcBef>
            <a:spcAft>
              <a:spcPct val="35000"/>
            </a:spcAft>
            <a:buNone/>
          </a:pPr>
          <a:r>
            <a:rPr lang="pl-PL" sz="1400" kern="1200"/>
            <a:t>- decyzyjność i kontrola</a:t>
          </a:r>
        </a:p>
        <a:p>
          <a:pPr marL="0" lvl="0" indent="0" algn="ctr" defTabSz="622300">
            <a:lnSpc>
              <a:spcPct val="90000"/>
            </a:lnSpc>
            <a:spcBef>
              <a:spcPct val="0"/>
            </a:spcBef>
            <a:spcAft>
              <a:spcPct val="35000"/>
            </a:spcAft>
            <a:buNone/>
          </a:pPr>
          <a:r>
            <a:rPr lang="pl-PL" sz="1400" kern="1200"/>
            <a:t>- podejście skoncentrowane na osobie</a:t>
          </a:r>
        </a:p>
      </dsp:txBody>
      <dsp:txXfrm>
        <a:off x="2980171" y="2006335"/>
        <a:ext cx="2373758" cy="11689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881E83-8FA9-4073-BA3B-C9969A3E9948}">
      <dsp:nvSpPr>
        <dsp:cNvPr id="0" name=""/>
        <dsp:cNvSpPr/>
      </dsp:nvSpPr>
      <dsp:spPr>
        <a:xfrm>
          <a:off x="-4251287" y="-652255"/>
          <a:ext cx="5065299" cy="5065299"/>
        </a:xfrm>
        <a:prstGeom prst="blockArc">
          <a:avLst>
            <a:gd name="adj1" fmla="val 18900000"/>
            <a:gd name="adj2" fmla="val 2700000"/>
            <a:gd name="adj3" fmla="val 426"/>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CBBACC-3077-493A-A451-4B5EA446D064}">
      <dsp:nvSpPr>
        <dsp:cNvPr id="0" name=""/>
        <dsp:cNvSpPr/>
      </dsp:nvSpPr>
      <dsp:spPr>
        <a:xfrm>
          <a:off x="523498" y="376078"/>
          <a:ext cx="9484503" cy="75215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7025" tIns="99060" rIns="99060" bIns="99060" numCol="1" spcCol="1270" anchor="ctr" anchorCtr="0">
          <a:noAutofit/>
        </a:bodyPr>
        <a:lstStyle/>
        <a:p>
          <a:pPr marL="0" lvl="0" indent="0" algn="l" defTabSz="1733550">
            <a:lnSpc>
              <a:spcPct val="90000"/>
            </a:lnSpc>
            <a:spcBef>
              <a:spcPct val="0"/>
            </a:spcBef>
            <a:spcAft>
              <a:spcPct val="35000"/>
            </a:spcAft>
            <a:buNone/>
          </a:pPr>
          <a:r>
            <a:rPr lang="pl-PL" sz="3900" kern="1200" dirty="0"/>
            <a:t>Świadczenie pieniężne</a:t>
          </a:r>
        </a:p>
      </dsp:txBody>
      <dsp:txXfrm>
        <a:off x="523498" y="376078"/>
        <a:ext cx="9484503" cy="752157"/>
      </dsp:txXfrm>
    </dsp:sp>
    <dsp:sp modelId="{CA4B0CA2-00EA-4E90-898F-AA52044B0436}">
      <dsp:nvSpPr>
        <dsp:cNvPr id="0" name=""/>
        <dsp:cNvSpPr/>
      </dsp:nvSpPr>
      <dsp:spPr>
        <a:xfrm>
          <a:off x="53400" y="282059"/>
          <a:ext cx="940197" cy="940197"/>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0C57655-D71C-400D-BB11-CDC285BBB149}">
      <dsp:nvSpPr>
        <dsp:cNvPr id="0" name=""/>
        <dsp:cNvSpPr/>
      </dsp:nvSpPr>
      <dsp:spPr>
        <a:xfrm>
          <a:off x="796907" y="1504315"/>
          <a:ext cx="9211094" cy="75215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7025" tIns="99060" rIns="99060" bIns="99060" numCol="1" spcCol="1270" anchor="ctr" anchorCtr="0">
          <a:noAutofit/>
        </a:bodyPr>
        <a:lstStyle/>
        <a:p>
          <a:pPr marL="0" lvl="0" indent="0" algn="l" defTabSz="1733550">
            <a:lnSpc>
              <a:spcPct val="90000"/>
            </a:lnSpc>
            <a:spcBef>
              <a:spcPct val="0"/>
            </a:spcBef>
            <a:spcAft>
              <a:spcPct val="35000"/>
            </a:spcAft>
            <a:buNone/>
          </a:pPr>
          <a:r>
            <a:rPr lang="pl-PL" sz="3900" kern="1200" dirty="0"/>
            <a:t>Bony</a:t>
          </a:r>
        </a:p>
      </dsp:txBody>
      <dsp:txXfrm>
        <a:off x="796907" y="1504315"/>
        <a:ext cx="9211094" cy="752157"/>
      </dsp:txXfrm>
    </dsp:sp>
    <dsp:sp modelId="{076FBE36-022E-4936-BEC8-81044C51AD63}">
      <dsp:nvSpPr>
        <dsp:cNvPr id="0" name=""/>
        <dsp:cNvSpPr/>
      </dsp:nvSpPr>
      <dsp:spPr>
        <a:xfrm>
          <a:off x="326809" y="1410295"/>
          <a:ext cx="940197" cy="940197"/>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C5282D-6FDE-4838-A86C-41F8A24866E5}">
      <dsp:nvSpPr>
        <dsp:cNvPr id="0" name=""/>
        <dsp:cNvSpPr/>
      </dsp:nvSpPr>
      <dsp:spPr>
        <a:xfrm>
          <a:off x="523498" y="2632551"/>
          <a:ext cx="9484503" cy="75215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7025" tIns="99060" rIns="99060" bIns="99060" numCol="1" spcCol="1270" anchor="ctr" anchorCtr="0">
          <a:noAutofit/>
        </a:bodyPr>
        <a:lstStyle/>
        <a:p>
          <a:pPr marL="0" lvl="0" indent="0" algn="l" defTabSz="1733550">
            <a:lnSpc>
              <a:spcPct val="90000"/>
            </a:lnSpc>
            <a:spcBef>
              <a:spcPct val="0"/>
            </a:spcBef>
            <a:spcAft>
              <a:spcPct val="35000"/>
            </a:spcAft>
            <a:buNone/>
          </a:pPr>
          <a:r>
            <a:rPr lang="pl-PL" sz="3900" kern="1200" dirty="0"/>
            <a:t>Karty płatnicze</a:t>
          </a:r>
        </a:p>
      </dsp:txBody>
      <dsp:txXfrm>
        <a:off x="523498" y="2632551"/>
        <a:ext cx="9484503" cy="752157"/>
      </dsp:txXfrm>
    </dsp:sp>
    <dsp:sp modelId="{3A318F00-AF23-43D6-9B24-80A4718DBDED}">
      <dsp:nvSpPr>
        <dsp:cNvPr id="0" name=""/>
        <dsp:cNvSpPr/>
      </dsp:nvSpPr>
      <dsp:spPr>
        <a:xfrm>
          <a:off x="53400" y="2538531"/>
          <a:ext cx="940197" cy="940197"/>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F855A-5CC3-4441-AC5C-AAB5E83AE710}">
      <dsp:nvSpPr>
        <dsp:cNvPr id="0" name=""/>
        <dsp:cNvSpPr/>
      </dsp:nvSpPr>
      <dsp:spPr>
        <a:xfrm>
          <a:off x="0" y="341933"/>
          <a:ext cx="10058399" cy="529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3DBB98-3886-493A-9724-4CD50698CE05}">
      <dsp:nvSpPr>
        <dsp:cNvPr id="0" name=""/>
        <dsp:cNvSpPr/>
      </dsp:nvSpPr>
      <dsp:spPr>
        <a:xfrm>
          <a:off x="502920" y="31973"/>
          <a:ext cx="7040880" cy="6199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933450">
            <a:lnSpc>
              <a:spcPct val="90000"/>
            </a:lnSpc>
            <a:spcBef>
              <a:spcPct val="0"/>
            </a:spcBef>
            <a:spcAft>
              <a:spcPct val="35000"/>
            </a:spcAft>
            <a:buNone/>
          </a:pPr>
          <a:r>
            <a:rPr lang="pl-PL" sz="2100" kern="1200" dirty="0"/>
            <a:t>Osoby uprawnione</a:t>
          </a:r>
        </a:p>
      </dsp:txBody>
      <dsp:txXfrm>
        <a:off x="533182" y="62235"/>
        <a:ext cx="6980356" cy="559396"/>
      </dsp:txXfrm>
    </dsp:sp>
    <dsp:sp modelId="{C7E37261-25B9-4915-BAC9-16A4A9F67911}">
      <dsp:nvSpPr>
        <dsp:cNvPr id="0" name=""/>
        <dsp:cNvSpPr/>
      </dsp:nvSpPr>
      <dsp:spPr>
        <a:xfrm>
          <a:off x="0" y="1294493"/>
          <a:ext cx="10058399" cy="529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27DD0B-EC9E-414D-981B-69D0768730D7}">
      <dsp:nvSpPr>
        <dsp:cNvPr id="0" name=""/>
        <dsp:cNvSpPr/>
      </dsp:nvSpPr>
      <dsp:spPr>
        <a:xfrm>
          <a:off x="502920" y="984533"/>
          <a:ext cx="7040880" cy="6199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933450">
            <a:lnSpc>
              <a:spcPct val="90000"/>
            </a:lnSpc>
            <a:spcBef>
              <a:spcPct val="0"/>
            </a:spcBef>
            <a:spcAft>
              <a:spcPct val="35000"/>
            </a:spcAft>
            <a:buNone/>
          </a:pPr>
          <a:r>
            <a:rPr lang="pl-PL" sz="2100" kern="1200" dirty="0"/>
            <a:t>Procedura przyznawania IPW</a:t>
          </a:r>
        </a:p>
      </dsp:txBody>
      <dsp:txXfrm>
        <a:off x="533182" y="1014795"/>
        <a:ext cx="6980356" cy="559396"/>
      </dsp:txXfrm>
    </dsp:sp>
    <dsp:sp modelId="{EB0579E5-7D05-4BF5-A672-987BF2809262}">
      <dsp:nvSpPr>
        <dsp:cNvPr id="0" name=""/>
        <dsp:cNvSpPr/>
      </dsp:nvSpPr>
      <dsp:spPr>
        <a:xfrm>
          <a:off x="0" y="2247054"/>
          <a:ext cx="10058399" cy="529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BEFA65-FF2B-4BCD-9E74-2B4CA6FB8415}">
      <dsp:nvSpPr>
        <dsp:cNvPr id="0" name=""/>
        <dsp:cNvSpPr/>
      </dsp:nvSpPr>
      <dsp:spPr>
        <a:xfrm>
          <a:off x="502920" y="1937094"/>
          <a:ext cx="7040880" cy="6199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933450">
            <a:lnSpc>
              <a:spcPct val="90000"/>
            </a:lnSpc>
            <a:spcBef>
              <a:spcPct val="0"/>
            </a:spcBef>
            <a:spcAft>
              <a:spcPct val="35000"/>
            </a:spcAft>
            <a:buNone/>
          </a:pPr>
          <a:r>
            <a:rPr lang="pl-PL" sz="2100" kern="1200" dirty="0"/>
            <a:t>Instrumenty w ramach IPW</a:t>
          </a:r>
        </a:p>
      </dsp:txBody>
      <dsp:txXfrm>
        <a:off x="533182" y="1967356"/>
        <a:ext cx="6980356" cy="559396"/>
      </dsp:txXfrm>
    </dsp:sp>
    <dsp:sp modelId="{28662A17-74DE-45B4-B297-D9C720040F2D}">
      <dsp:nvSpPr>
        <dsp:cNvPr id="0" name=""/>
        <dsp:cNvSpPr/>
      </dsp:nvSpPr>
      <dsp:spPr>
        <a:xfrm>
          <a:off x="0" y="3199614"/>
          <a:ext cx="10058399" cy="529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B10BD4-12D2-4F8E-8932-EE031BBBC815}">
      <dsp:nvSpPr>
        <dsp:cNvPr id="0" name=""/>
        <dsp:cNvSpPr/>
      </dsp:nvSpPr>
      <dsp:spPr>
        <a:xfrm>
          <a:off x="502920" y="2889654"/>
          <a:ext cx="7040880" cy="6199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933450">
            <a:lnSpc>
              <a:spcPct val="90000"/>
            </a:lnSpc>
            <a:spcBef>
              <a:spcPct val="0"/>
            </a:spcBef>
            <a:spcAft>
              <a:spcPct val="35000"/>
            </a:spcAft>
            <a:buNone/>
          </a:pPr>
          <a:r>
            <a:rPr lang="pl-PL" sz="2100" kern="1200" dirty="0"/>
            <a:t>Bon IPW</a:t>
          </a:r>
        </a:p>
      </dsp:txBody>
      <dsp:txXfrm>
        <a:off x="533182" y="2919916"/>
        <a:ext cx="6980356"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10/12/2023</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14666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10/12/2023</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39983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10/12/2023</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9302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10/12/2023</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3690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10/12/2023</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51987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10/12/2023</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37039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10/12/2023</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49424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10/12/2023</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40952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10/12/2023</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30226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10/12/2023</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402368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10/12/2023</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66605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10/12/2023</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152257"/>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58" r:id="rId6"/>
    <p:sldLayoutId id="2147483754" r:id="rId7"/>
    <p:sldLayoutId id="2147483755" r:id="rId8"/>
    <p:sldLayoutId id="2147483756" r:id="rId9"/>
    <p:sldLayoutId id="2147483757" r:id="rId10"/>
    <p:sldLayoutId id="2147483759"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4512EC87-3BDB-A7BB-EAC0-440D06100CCC}"/>
              </a:ext>
            </a:extLst>
          </p:cNvPr>
          <p:cNvPicPr>
            <a:picLocks noChangeAspect="1"/>
          </p:cNvPicPr>
          <p:nvPr/>
        </p:nvPicPr>
        <p:blipFill>
          <a:blip r:embed="rId2"/>
          <a:stretch>
            <a:fillRect/>
          </a:stretch>
        </p:blipFill>
        <p:spPr>
          <a:xfrm>
            <a:off x="685331" y="1439894"/>
            <a:ext cx="10821338" cy="3676207"/>
          </a:xfrm>
          <a:prstGeom prst="rect">
            <a:avLst/>
          </a:prstGeom>
        </p:spPr>
      </p:pic>
      <p:pic>
        <p:nvPicPr>
          <p:cNvPr id="3" name="Obraz 2">
            <a:extLst>
              <a:ext uri="{FF2B5EF4-FFF2-40B4-BE49-F238E27FC236}">
                <a16:creationId xmlns:a16="http://schemas.microsoft.com/office/drawing/2014/main" id="{EABD783D-430D-CA94-CFF6-6E22409E6A42}"/>
              </a:ext>
            </a:extLst>
          </p:cNvPr>
          <p:cNvPicPr>
            <a:picLocks noChangeAspect="1"/>
          </p:cNvPicPr>
          <p:nvPr/>
        </p:nvPicPr>
        <p:blipFill>
          <a:blip r:embed="rId3"/>
          <a:stretch>
            <a:fillRect/>
          </a:stretch>
        </p:blipFill>
        <p:spPr>
          <a:xfrm>
            <a:off x="2971182" y="568169"/>
            <a:ext cx="5767316" cy="737680"/>
          </a:xfrm>
          <a:prstGeom prst="rect">
            <a:avLst/>
          </a:prstGeom>
        </p:spPr>
      </p:pic>
      <p:pic>
        <p:nvPicPr>
          <p:cNvPr id="4" name="Obraz 3">
            <a:extLst>
              <a:ext uri="{FF2B5EF4-FFF2-40B4-BE49-F238E27FC236}">
                <a16:creationId xmlns:a16="http://schemas.microsoft.com/office/drawing/2014/main" id="{4D7EF356-36D8-3E28-06DD-CC33D0F88D0A}"/>
              </a:ext>
            </a:extLst>
          </p:cNvPr>
          <p:cNvPicPr>
            <a:picLocks noChangeAspect="1"/>
          </p:cNvPicPr>
          <p:nvPr/>
        </p:nvPicPr>
        <p:blipFill>
          <a:blip r:embed="rId4"/>
          <a:stretch>
            <a:fillRect/>
          </a:stretch>
        </p:blipFill>
        <p:spPr>
          <a:xfrm>
            <a:off x="3212103" y="5052236"/>
            <a:ext cx="5084505" cy="1237595"/>
          </a:xfrm>
          <a:prstGeom prst="rect">
            <a:avLst/>
          </a:prstGeom>
        </p:spPr>
      </p:pic>
    </p:spTree>
    <p:extLst>
      <p:ext uri="{BB962C8B-B14F-4D97-AF65-F5344CB8AC3E}">
        <p14:creationId xmlns:p14="http://schemas.microsoft.com/office/powerpoint/2010/main" val="1165013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2" name="Tytuł 1">
            <a:extLst>
              <a:ext uri="{FF2B5EF4-FFF2-40B4-BE49-F238E27FC236}">
                <a16:creationId xmlns:a16="http://schemas.microsoft.com/office/drawing/2014/main" id="{9F05F967-AF37-464C-AE65-72AAB882FC81}"/>
              </a:ext>
            </a:extLst>
          </p:cNvPr>
          <p:cNvSpPr>
            <a:spLocks noGrp="1"/>
          </p:cNvSpPr>
          <p:nvPr>
            <p:ph type="title"/>
          </p:nvPr>
        </p:nvSpPr>
        <p:spPr>
          <a:xfrm>
            <a:off x="492369" y="605896"/>
            <a:ext cx="3642309" cy="5646208"/>
          </a:xfrm>
        </p:spPr>
        <p:txBody>
          <a:bodyPr anchor="ctr">
            <a:normAutofit/>
          </a:bodyPr>
          <a:lstStyle/>
          <a:p>
            <a:r>
              <a:rPr lang="pl-PL" dirty="0">
                <a:solidFill>
                  <a:srgbClr val="FFFFFF"/>
                </a:solidFill>
              </a:rPr>
              <a:t>Wydatkowanie środków</a:t>
            </a:r>
            <a:br>
              <a:rPr lang="pl-PL" dirty="0">
                <a:solidFill>
                  <a:srgbClr val="FFFFFF"/>
                </a:solidFill>
              </a:rPr>
            </a:br>
            <a:r>
              <a:rPr lang="pl-PL" sz="1800" dirty="0">
                <a:solidFill>
                  <a:schemeClr val="bg2"/>
                </a:solidFill>
                <a:effectLst/>
                <a:latin typeface="Calibri" panose="020F0502020204030204" pitchFamily="34" charset="0"/>
                <a:ea typeface="Calibri" panose="020F0502020204030204" pitchFamily="34" charset="0"/>
              </a:rPr>
              <a:t>Przykładowe usługi, które mogą zostać objęte budżetem osobistym </a:t>
            </a:r>
            <a:r>
              <a:rPr lang="pl-PL" sz="1800" dirty="0">
                <a:solidFill>
                  <a:srgbClr val="FF0000"/>
                </a:solidFill>
                <a:effectLst/>
                <a:highlight>
                  <a:srgbClr val="FFFF00"/>
                </a:highlight>
                <a:latin typeface="Calibri" panose="020F0502020204030204" pitchFamily="34" charset="0"/>
                <a:ea typeface="Calibri" panose="020F0502020204030204" pitchFamily="34" charset="0"/>
              </a:rPr>
              <a:t>(nie stanowią katalogu zamkniętego; nie są spójnym katalogiem usług na poziomie konkretnego kraju – a tylko zestawieniem poglądowym)</a:t>
            </a:r>
            <a:endParaRPr lang="pl-PL" dirty="0">
              <a:solidFill>
                <a:srgbClr val="FF0000"/>
              </a:solidFill>
              <a:highlight>
                <a:srgbClr val="FFFF00"/>
              </a:highlight>
            </a:endParaRPr>
          </a:p>
        </p:txBody>
      </p:sp>
      <p:sp>
        <p:nvSpPr>
          <p:cNvPr id="3" name="Symbol zastępczy zawartości 2">
            <a:extLst>
              <a:ext uri="{FF2B5EF4-FFF2-40B4-BE49-F238E27FC236}">
                <a16:creationId xmlns:a16="http://schemas.microsoft.com/office/drawing/2014/main" id="{F968D801-EDDD-47F5-8316-11C047A6DE60}"/>
              </a:ext>
            </a:extLst>
          </p:cNvPr>
          <p:cNvSpPr>
            <a:spLocks noGrp="1"/>
          </p:cNvSpPr>
          <p:nvPr>
            <p:ph idx="1"/>
          </p:nvPr>
        </p:nvSpPr>
        <p:spPr>
          <a:xfrm>
            <a:off x="5024284" y="314633"/>
            <a:ext cx="6587613" cy="6292644"/>
          </a:xfrm>
        </p:spPr>
        <p:txBody>
          <a:bodyPr anchor="ctr">
            <a:noAutofit/>
          </a:bodyPr>
          <a:lstStyle/>
          <a:p>
            <a:pPr marL="342900" lvl="0" indent="-342900">
              <a:lnSpc>
                <a:spcPct val="100000"/>
              </a:lnSpc>
              <a:buFont typeface="+mj-lt"/>
              <a:buAutoNum type="arabicPeriod"/>
            </a:pPr>
            <a:r>
              <a:rPr lang="pl-PL" sz="1600" dirty="0">
                <a:effectLst/>
                <a:latin typeface="Calibri" panose="020F0502020204030204" pitchFamily="34" charset="0"/>
                <a:ea typeface="Calibri" panose="020F0502020204030204" pitchFamily="34" charset="0"/>
                <a:cs typeface="Calibri" panose="020F0502020204030204" pitchFamily="34" charset="0"/>
              </a:rPr>
              <a:t>Zatrudnienia </a:t>
            </a:r>
            <a:r>
              <a:rPr lang="pl-PL" sz="1600" b="1" dirty="0">
                <a:effectLst/>
                <a:latin typeface="Calibri" panose="020F0502020204030204" pitchFamily="34" charset="0"/>
                <a:ea typeface="Calibri" panose="020F0502020204030204" pitchFamily="34" charset="0"/>
                <a:cs typeface="Calibri" panose="020F0502020204030204" pitchFamily="34" charset="0"/>
              </a:rPr>
              <a:t>asystenta osobistego </a:t>
            </a:r>
            <a:r>
              <a:rPr lang="pl-PL" sz="1600" dirty="0">
                <a:effectLst/>
                <a:latin typeface="Calibri" panose="020F0502020204030204" pitchFamily="34" charset="0"/>
                <a:ea typeface="Calibri" panose="020F0502020204030204" pitchFamily="34" charset="0"/>
                <a:cs typeface="Calibri" panose="020F0502020204030204" pitchFamily="34" charset="0"/>
              </a:rPr>
              <a:t>lub wykupienia usług opiekuńczych.</a:t>
            </a:r>
          </a:p>
          <a:p>
            <a:pPr marL="342900" lvl="0" indent="-342900">
              <a:lnSpc>
                <a:spcPct val="100000"/>
              </a:lnSpc>
              <a:buFont typeface="+mj-lt"/>
              <a:buAutoNum type="arabicPeriod"/>
            </a:pPr>
            <a:r>
              <a:rPr lang="pl-PL" sz="1600" dirty="0">
                <a:effectLst/>
                <a:latin typeface="Calibri" panose="020F0502020204030204" pitchFamily="34" charset="0"/>
                <a:ea typeface="Calibri" panose="020F0502020204030204" pitchFamily="34" charset="0"/>
                <a:cs typeface="Calibri" panose="020F0502020204030204" pitchFamily="34" charset="0"/>
              </a:rPr>
              <a:t>Opieki </a:t>
            </a:r>
            <a:r>
              <a:rPr lang="pl-PL" sz="1600" dirty="0" err="1">
                <a:effectLst/>
                <a:latin typeface="Calibri" panose="020F0502020204030204" pitchFamily="34" charset="0"/>
                <a:ea typeface="Calibri" panose="020F0502020204030204" pitchFamily="34" charset="0"/>
                <a:cs typeface="Calibri" panose="020F0502020204030204" pitchFamily="34" charset="0"/>
              </a:rPr>
              <a:t>wytchnieniowej</a:t>
            </a:r>
            <a:r>
              <a:rPr lang="pl-PL" sz="1600" dirty="0">
                <a:effectLst/>
                <a:latin typeface="Calibri" panose="020F0502020204030204" pitchFamily="34" charset="0"/>
                <a:ea typeface="Calibri" panose="020F0502020204030204" pitchFamily="34" charset="0"/>
                <a:cs typeface="Calibri" panose="020F0502020204030204" pitchFamily="34"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a:pPr>
            <a:r>
              <a:rPr lang="pl-PL" sz="1600" dirty="0">
                <a:effectLst/>
                <a:latin typeface="Calibri" panose="020F0502020204030204" pitchFamily="34" charset="0"/>
                <a:ea typeface="Calibri" panose="020F0502020204030204" pitchFamily="34" charset="0"/>
                <a:cs typeface="Calibri" panose="020F0502020204030204" pitchFamily="34" charset="0"/>
              </a:rPr>
              <a:t>Dostępu do szerokiej gamy aktywności społecznych i edukacyjnych w lokalnej społeczności i usług powszechnie dostępnych (</a:t>
            </a:r>
            <a:r>
              <a:rPr lang="pl-PL" sz="1600" i="1" dirty="0">
                <a:effectLst/>
                <a:latin typeface="Calibri" panose="020F0502020204030204" pitchFamily="34" charset="0"/>
                <a:ea typeface="Calibri" panose="020F0502020204030204" pitchFamily="34" charset="0"/>
                <a:cs typeface="Calibri" panose="020F0502020204030204" pitchFamily="34" charset="0"/>
              </a:rPr>
              <a:t>mainstream services</a:t>
            </a:r>
            <a:r>
              <a:rPr lang="pl-PL" sz="1600" dirty="0">
                <a:effectLst/>
                <a:latin typeface="Calibri" panose="020F0502020204030204" pitchFamily="34" charset="0"/>
                <a:ea typeface="Calibri" panose="020F0502020204030204" pitchFamily="34" charset="0"/>
                <a:cs typeface="Calibri" panose="020F0502020204030204" pitchFamily="34" charset="0"/>
              </a:rPr>
              <a:t>) pozwalających na zaangażowanie w takie aktywności jak sport, jazda konna, wycieczki, chodzenie do klubów i wypoczynek.</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a:pPr>
            <a:r>
              <a:rPr lang="pl-PL" sz="1600" dirty="0">
                <a:effectLst/>
                <a:latin typeface="Calibri" panose="020F0502020204030204" pitchFamily="34" charset="0"/>
                <a:ea typeface="Calibri" panose="020F0502020204030204" pitchFamily="34" charset="0"/>
                <a:cs typeface="Calibri" panose="020F0502020204030204" pitchFamily="34" charset="0"/>
              </a:rPr>
              <a:t>Zakupu wsparcia i sprzętu włączonego do planu wsparcia.</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a:pPr>
            <a:r>
              <a:rPr lang="pl-PL" sz="1600" dirty="0">
                <a:effectLst/>
                <a:latin typeface="Calibri" panose="020F0502020204030204" pitchFamily="34" charset="0"/>
                <a:ea typeface="Calibri" panose="020F0502020204030204" pitchFamily="34" charset="0"/>
                <a:cs typeface="Calibri" panose="020F0502020204030204" pitchFamily="34" charset="0"/>
              </a:rPr>
              <a:t>Opłacania kosztów transportu w trakcie aktywności (również dojazdu do dziennych centrów wsparcia) – wskazanych w planie wsparcia.</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a:pPr>
            <a:r>
              <a:rPr lang="pl-PL" sz="1600" dirty="0">
                <a:effectLst/>
                <a:latin typeface="Calibri" panose="020F0502020204030204" pitchFamily="34" charset="0"/>
                <a:ea typeface="Calibri" panose="020F0502020204030204" pitchFamily="34" charset="0"/>
                <a:cs typeface="Calibri" panose="020F0502020204030204" pitchFamily="34" charset="0"/>
              </a:rPr>
              <a:t>Uczęszczania do ośrodków dziennego wsparcia, również aranżowania krótkich wizyt w innych ośrodkach w celu sprawdzenia czy odpowiadają one potrzebom danej osoby.</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a:pPr>
            <a:r>
              <a:rPr lang="pl-PL" sz="1600" dirty="0">
                <a:effectLst/>
                <a:latin typeface="Calibri" panose="020F0502020204030204" pitchFamily="34" charset="0"/>
                <a:ea typeface="Calibri" panose="020F0502020204030204" pitchFamily="34" charset="0"/>
                <a:cs typeface="Calibri" panose="020F0502020204030204" pitchFamily="34" charset="0"/>
              </a:rPr>
              <a:t>Wsparcia w pracy (w tym zatrudniania wspomaganego).</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a:pPr>
            <a:r>
              <a:rPr lang="pl-PL" sz="1600" dirty="0">
                <a:effectLst/>
                <a:latin typeface="Calibri" panose="020F0502020204030204" pitchFamily="34" charset="0"/>
                <a:ea typeface="Calibri" panose="020F0502020204030204" pitchFamily="34" charset="0"/>
                <a:cs typeface="Calibri" panose="020F0502020204030204" pitchFamily="34" charset="0"/>
              </a:rPr>
              <a:t>Wsparcia administracyjnego.</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buFont typeface="+mj-lt"/>
              <a:buAutoNum type="arabicPeriod"/>
            </a:pPr>
            <a:r>
              <a:rPr lang="pl-PL" sz="1600" dirty="0">
                <a:effectLst/>
                <a:latin typeface="Calibri" panose="020F0502020204030204" pitchFamily="34" charset="0"/>
                <a:ea typeface="Calibri" panose="020F0502020204030204" pitchFamily="34" charset="0"/>
                <a:cs typeface="Calibri" panose="020F0502020204030204" pitchFamily="34" charset="0"/>
              </a:rPr>
              <a:t>Opieki nad osobami w śpiączce.</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Aft>
                <a:spcPts val="800"/>
              </a:spcAft>
              <a:buFont typeface="+mj-lt"/>
              <a:buAutoNum type="arabicPeriod"/>
            </a:pPr>
            <a:r>
              <a:rPr lang="pl-PL" sz="1600" dirty="0">
                <a:effectLst/>
                <a:latin typeface="Calibri" panose="020F0502020204030204" pitchFamily="34" charset="0"/>
                <a:ea typeface="Calibri" panose="020F0502020204030204" pitchFamily="34" charset="0"/>
                <a:cs typeface="Calibri" panose="020F0502020204030204" pitchFamily="34" charset="0"/>
              </a:rPr>
              <a:t>Pokrywania kosztów psa przewodnika.</a:t>
            </a:r>
          </a:p>
          <a:p>
            <a:pPr marL="342900" lvl="0" indent="-342900">
              <a:lnSpc>
                <a:spcPct val="100000"/>
              </a:lnSpc>
              <a:spcAft>
                <a:spcPts val="800"/>
              </a:spcAft>
              <a:buFont typeface="+mj-lt"/>
              <a:buAutoNum type="arabicPeriod"/>
            </a:pPr>
            <a:r>
              <a:rPr lang="pl-PL" sz="1600" dirty="0">
                <a:effectLst/>
                <a:latin typeface="Calibri" panose="020F0502020204030204" pitchFamily="34" charset="0"/>
                <a:ea typeface="Calibri" panose="020F0502020204030204" pitchFamily="34" charset="0"/>
              </a:rPr>
              <a:t>Niekiedy </a:t>
            </a:r>
            <a:r>
              <a:rPr lang="pl-PL" sz="1600" dirty="0">
                <a:solidFill>
                  <a:srgbClr val="FF0000"/>
                </a:solidFill>
                <a:effectLst/>
                <a:latin typeface="Calibri" panose="020F0502020204030204" pitchFamily="34" charset="0"/>
                <a:ea typeface="Calibri" panose="020F0502020204030204" pitchFamily="34" charset="0"/>
              </a:rPr>
              <a:t>dopuszczane</a:t>
            </a:r>
            <a:r>
              <a:rPr lang="pl-PL" sz="1600" dirty="0">
                <a:effectLst/>
                <a:latin typeface="Calibri" panose="020F0502020204030204" pitchFamily="34" charset="0"/>
                <a:ea typeface="Calibri" panose="020F0502020204030204" pitchFamily="34" charset="0"/>
              </a:rPr>
              <a:t> jest pokrywanie z BO długoterminowej opieki instytucjonalnej. </a:t>
            </a:r>
            <a:endParaRPr lang="pl-PL" sz="1600" dirty="0"/>
          </a:p>
        </p:txBody>
      </p:sp>
    </p:spTree>
    <p:extLst>
      <p:ext uri="{BB962C8B-B14F-4D97-AF65-F5344CB8AC3E}">
        <p14:creationId xmlns:p14="http://schemas.microsoft.com/office/powerpoint/2010/main" val="3267522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3E1156-D59F-40C1-BA69-92351AF08EF8}"/>
              </a:ext>
            </a:extLst>
          </p:cNvPr>
          <p:cNvSpPr>
            <a:spLocks noGrp="1"/>
          </p:cNvSpPr>
          <p:nvPr>
            <p:ph type="title"/>
          </p:nvPr>
        </p:nvSpPr>
        <p:spPr/>
        <p:txBody>
          <a:bodyPr/>
          <a:lstStyle/>
          <a:p>
            <a:r>
              <a:rPr lang="pl-PL" dirty="0"/>
              <a:t>Raportowanie i wsparcie</a:t>
            </a:r>
          </a:p>
        </p:txBody>
      </p:sp>
      <p:sp>
        <p:nvSpPr>
          <p:cNvPr id="3" name="Symbol zastępczy zawartości 2">
            <a:extLst>
              <a:ext uri="{FF2B5EF4-FFF2-40B4-BE49-F238E27FC236}">
                <a16:creationId xmlns:a16="http://schemas.microsoft.com/office/drawing/2014/main" id="{89524B1E-52F9-4756-AD22-BFE9138529C7}"/>
              </a:ext>
            </a:extLst>
          </p:cNvPr>
          <p:cNvSpPr>
            <a:spLocks noGrp="1"/>
          </p:cNvSpPr>
          <p:nvPr>
            <p:ph sz="half" idx="1"/>
          </p:nvPr>
        </p:nvSpPr>
        <p:spPr/>
        <p:txBody>
          <a:bodyPr/>
          <a:lstStyle/>
          <a:p>
            <a:r>
              <a:rPr lang="pl-PL" sz="1800" dirty="0">
                <a:effectLst/>
                <a:latin typeface="Calibri" panose="020F0502020204030204" pitchFamily="34" charset="0"/>
                <a:ea typeface="Calibri" panose="020F0502020204030204" pitchFamily="34" charset="0"/>
              </a:rPr>
              <a:t>Osoba operująca BO w trybie </a:t>
            </a:r>
            <a:r>
              <a:rPr lang="pl-PL" sz="1800" i="1" dirty="0" err="1">
                <a:effectLst/>
                <a:latin typeface="Calibri" panose="020F0502020204030204" pitchFamily="34" charset="0"/>
                <a:ea typeface="Calibri" panose="020F0502020204030204" pitchFamily="34" charset="0"/>
              </a:rPr>
              <a:t>direct</a:t>
            </a:r>
            <a:r>
              <a:rPr lang="pl-PL" sz="1800" i="1" dirty="0">
                <a:effectLst/>
                <a:latin typeface="Calibri" panose="020F0502020204030204" pitchFamily="34" charset="0"/>
                <a:ea typeface="Calibri" panose="020F0502020204030204" pitchFamily="34" charset="0"/>
              </a:rPr>
              <a:t> </a:t>
            </a:r>
            <a:r>
              <a:rPr lang="pl-PL" sz="1800" i="1" dirty="0" err="1">
                <a:effectLst/>
                <a:latin typeface="Calibri" panose="020F0502020204030204" pitchFamily="34" charset="0"/>
                <a:ea typeface="Calibri" panose="020F0502020204030204" pitchFamily="34" charset="0"/>
              </a:rPr>
              <a:t>payment</a:t>
            </a:r>
            <a:r>
              <a:rPr lang="pl-PL" sz="1800" dirty="0">
                <a:effectLst/>
                <a:latin typeface="Calibri" panose="020F0502020204030204" pitchFamily="34" charset="0"/>
                <a:ea typeface="Calibri" panose="020F0502020204030204" pitchFamily="34" charset="0"/>
              </a:rPr>
              <a:t> zobowiązana jest raportowania wydatków (na formularzu) w trybie miesięcznym, kwartalnym lub rocznym.</a:t>
            </a:r>
          </a:p>
        </p:txBody>
      </p:sp>
      <p:sp>
        <p:nvSpPr>
          <p:cNvPr id="4" name="Symbol zastępczy zawartości 3">
            <a:extLst>
              <a:ext uri="{FF2B5EF4-FFF2-40B4-BE49-F238E27FC236}">
                <a16:creationId xmlns:a16="http://schemas.microsoft.com/office/drawing/2014/main" id="{33DBEAE4-1D14-4238-8640-DAA2D58F48E1}"/>
              </a:ext>
            </a:extLst>
          </p:cNvPr>
          <p:cNvSpPr>
            <a:spLocks noGrp="1"/>
          </p:cNvSpPr>
          <p:nvPr>
            <p:ph sz="half" idx="2"/>
          </p:nvPr>
        </p:nvSpPr>
        <p:spPr/>
        <p:txBody>
          <a:bodyPr/>
          <a:lstStyle/>
          <a:p>
            <a:r>
              <a:rPr lang="pl-PL" dirty="0"/>
              <a:t>Wsparcie osoby operującej budżetem</a:t>
            </a:r>
          </a:p>
          <a:p>
            <a:pPr lvl="1">
              <a:buFont typeface="Arial" panose="020B0604020202020204" pitchFamily="34" charset="0"/>
              <a:buChar char="•"/>
            </a:pPr>
            <a:r>
              <a:rPr lang="pl-PL" dirty="0"/>
              <a:t>doradztwo (</a:t>
            </a:r>
            <a:r>
              <a:rPr lang="pl-PL" i="1" dirty="0" err="1"/>
              <a:t>case</a:t>
            </a:r>
            <a:r>
              <a:rPr lang="pl-PL" i="1" dirty="0"/>
              <a:t> manager</a:t>
            </a:r>
            <a:r>
              <a:rPr lang="pl-PL" dirty="0"/>
              <a:t>)</a:t>
            </a:r>
          </a:p>
          <a:p>
            <a:pPr lvl="1">
              <a:buFont typeface="Arial" panose="020B0604020202020204" pitchFamily="34" charset="0"/>
              <a:buChar char="•"/>
            </a:pPr>
            <a:r>
              <a:rPr lang="pl-PL" dirty="0"/>
              <a:t>dostęp do informacji</a:t>
            </a:r>
          </a:p>
        </p:txBody>
      </p:sp>
    </p:spTree>
    <p:extLst>
      <p:ext uri="{BB962C8B-B14F-4D97-AF65-F5344CB8AC3E}">
        <p14:creationId xmlns:p14="http://schemas.microsoft.com/office/powerpoint/2010/main" val="972209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4B892E-0F69-4520-A546-170E45CF9D37}"/>
              </a:ext>
            </a:extLst>
          </p:cNvPr>
          <p:cNvSpPr>
            <a:spLocks noGrp="1"/>
          </p:cNvSpPr>
          <p:nvPr>
            <p:ph type="title"/>
          </p:nvPr>
        </p:nvSpPr>
        <p:spPr/>
        <p:txBody>
          <a:bodyPr/>
          <a:lstStyle/>
          <a:p>
            <a:r>
              <a:rPr lang="pl-PL" dirty="0"/>
              <a:t>Mechanizmy techniczne operowania środkami</a:t>
            </a:r>
          </a:p>
        </p:txBody>
      </p:sp>
      <p:graphicFrame>
        <p:nvGraphicFramePr>
          <p:cNvPr id="6" name="Symbol zastępczy zawartości 5">
            <a:extLst>
              <a:ext uri="{FF2B5EF4-FFF2-40B4-BE49-F238E27FC236}">
                <a16:creationId xmlns:a16="http://schemas.microsoft.com/office/drawing/2014/main" id="{279CB627-C3C8-C079-173C-8CEE947D735F}"/>
              </a:ext>
            </a:extLst>
          </p:cNvPr>
          <p:cNvGraphicFramePr>
            <a:graphicFrameLocks noGrp="1"/>
          </p:cNvGraphicFramePr>
          <p:nvPr>
            <p:ph idx="1"/>
            <p:extLst>
              <p:ext uri="{D42A27DB-BD31-4B8C-83A1-F6EECF244321}">
                <p14:modId xmlns:p14="http://schemas.microsoft.com/office/powerpoint/2010/main" val="2621646971"/>
              </p:ext>
            </p:extLst>
          </p:nvPr>
        </p:nvGraphicFramePr>
        <p:xfrm>
          <a:off x="1096963" y="2108200"/>
          <a:ext cx="10058400" cy="3760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5295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C8C808-7EBC-8F42-565E-E950E43CBA50}"/>
              </a:ext>
            </a:extLst>
          </p:cNvPr>
          <p:cNvSpPr>
            <a:spLocks noGrp="1"/>
          </p:cNvSpPr>
          <p:nvPr>
            <p:ph type="ctrTitle"/>
          </p:nvPr>
        </p:nvSpPr>
        <p:spPr/>
        <p:txBody>
          <a:bodyPr/>
          <a:lstStyle/>
          <a:p>
            <a:r>
              <a:rPr lang="pl-PL" dirty="0"/>
              <a:t>Indywidualny Pakiet Wsparcia</a:t>
            </a:r>
          </a:p>
        </p:txBody>
      </p:sp>
      <p:sp>
        <p:nvSpPr>
          <p:cNvPr id="3" name="Podtytuł 2">
            <a:extLst>
              <a:ext uri="{FF2B5EF4-FFF2-40B4-BE49-F238E27FC236}">
                <a16:creationId xmlns:a16="http://schemas.microsoft.com/office/drawing/2014/main" id="{02CF38F7-5068-4BA8-7A1B-B2DF7585F042}"/>
              </a:ext>
            </a:extLst>
          </p:cNvPr>
          <p:cNvSpPr>
            <a:spLocks noGrp="1"/>
          </p:cNvSpPr>
          <p:nvPr>
            <p:ph type="subTitle" idx="1"/>
          </p:nvPr>
        </p:nvSpPr>
        <p:spPr/>
        <p:txBody>
          <a:bodyPr/>
          <a:lstStyle/>
          <a:p>
            <a:r>
              <a:rPr lang="pl-PL" dirty="0"/>
              <a:t>W Projekcie ustawy o wyrównywaniu szans</a:t>
            </a:r>
          </a:p>
        </p:txBody>
      </p:sp>
    </p:spTree>
    <p:extLst>
      <p:ext uri="{BB962C8B-B14F-4D97-AF65-F5344CB8AC3E}">
        <p14:creationId xmlns:p14="http://schemas.microsoft.com/office/powerpoint/2010/main" val="3727962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2C5CF9-F6A8-50BB-ED4B-16990F0BBA3D}"/>
              </a:ext>
            </a:extLst>
          </p:cNvPr>
          <p:cNvSpPr>
            <a:spLocks noGrp="1"/>
          </p:cNvSpPr>
          <p:nvPr>
            <p:ph type="title"/>
          </p:nvPr>
        </p:nvSpPr>
        <p:spPr/>
        <p:txBody>
          <a:bodyPr/>
          <a:lstStyle/>
          <a:p>
            <a:r>
              <a:rPr lang="pl-PL" dirty="0"/>
              <a:t>IPW – schemat prezentacji</a:t>
            </a:r>
          </a:p>
        </p:txBody>
      </p:sp>
      <p:graphicFrame>
        <p:nvGraphicFramePr>
          <p:cNvPr id="4" name="Symbol zastępczy zawartości 3">
            <a:extLst>
              <a:ext uri="{FF2B5EF4-FFF2-40B4-BE49-F238E27FC236}">
                <a16:creationId xmlns:a16="http://schemas.microsoft.com/office/drawing/2014/main" id="{B449F45D-3DEC-6B02-EFB0-9268827E3236}"/>
              </a:ext>
            </a:extLst>
          </p:cNvPr>
          <p:cNvGraphicFramePr>
            <a:graphicFrameLocks noGrp="1"/>
          </p:cNvGraphicFramePr>
          <p:nvPr>
            <p:ph idx="1"/>
            <p:extLst>
              <p:ext uri="{D42A27DB-BD31-4B8C-83A1-F6EECF244321}">
                <p14:modId xmlns:p14="http://schemas.microsoft.com/office/powerpoint/2010/main" val="2183711739"/>
              </p:ext>
            </p:extLst>
          </p:nvPr>
        </p:nvGraphicFramePr>
        <p:xfrm>
          <a:off x="1096963" y="2108200"/>
          <a:ext cx="10058400" cy="3760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7846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Indywidualny Pakiet Wsparcia – osoby uprawnione</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lstStyle/>
          <a:p>
            <a:pPr marL="90488" lvl="1" indent="0">
              <a:buNone/>
            </a:pPr>
            <a:r>
              <a:rPr lang="pl-PL" sz="2000" dirty="0">
                <a:effectLst/>
                <a:latin typeface="Calibri" panose="020F0502020204030204" pitchFamily="34" charset="0"/>
                <a:ea typeface="Calibri" panose="020F0502020204030204" pitchFamily="34" charset="0"/>
              </a:rPr>
              <a:t>IPW przysługuje osobie </a:t>
            </a:r>
            <a:r>
              <a:rPr lang="pl-PL" sz="2000" b="1" dirty="0">
                <a:effectLst/>
                <a:latin typeface="Calibri" panose="020F0502020204030204" pitchFamily="34" charset="0"/>
                <a:ea typeface="Calibri" panose="020F0502020204030204" pitchFamily="34" charset="0"/>
              </a:rPr>
              <a:t>pełnoletniej</a:t>
            </a:r>
            <a:r>
              <a:rPr lang="pl-PL" sz="2000" dirty="0">
                <a:effectLst/>
                <a:latin typeface="Calibri" panose="020F0502020204030204" pitchFamily="34" charset="0"/>
                <a:ea typeface="Calibri" panose="020F0502020204030204" pitchFamily="34" charset="0"/>
              </a:rPr>
              <a:t>, która:</a:t>
            </a:r>
          </a:p>
          <a:p>
            <a:pPr>
              <a:spcAft>
                <a:spcPts val="555"/>
              </a:spcAft>
            </a:pPr>
            <a:r>
              <a:rPr lang="pl-PL" sz="2000" dirty="0">
                <a:latin typeface="Calibri" panose="020F0502020204030204" pitchFamily="34" charset="0"/>
              </a:rPr>
              <a:t>1) posiada </a:t>
            </a:r>
            <a:r>
              <a:rPr lang="pl-PL" sz="2000" b="1" dirty="0">
                <a:latin typeface="Calibri" panose="020F0502020204030204" pitchFamily="34" charset="0"/>
              </a:rPr>
              <a:t>orzeczenie o znacznym lub umiarkowanym stopniu </a:t>
            </a:r>
            <a:r>
              <a:rPr lang="pl-PL" sz="2000" dirty="0">
                <a:latin typeface="Calibri" panose="020F0502020204030204" pitchFamily="34" charset="0"/>
              </a:rPr>
              <a:t>niepełnosprawności; </a:t>
            </a:r>
          </a:p>
          <a:p>
            <a:pPr>
              <a:spcAft>
                <a:spcPts val="555"/>
              </a:spcAft>
            </a:pPr>
            <a:r>
              <a:rPr lang="pl-PL" sz="2000" dirty="0">
                <a:latin typeface="Calibri" panose="020F0502020204030204" pitchFamily="34" charset="0"/>
              </a:rPr>
              <a:t>2) w decyzji ustalającej poziom potrzeby wsparcia potrzebę tę określono na poziomie co najmniej </a:t>
            </a:r>
            <a:r>
              <a:rPr lang="pl-PL" sz="2000" b="1" dirty="0">
                <a:latin typeface="Calibri" panose="020F0502020204030204" pitchFamily="34" charset="0"/>
              </a:rPr>
              <a:t>10 punktów w skali potrzeby wsparcia</a:t>
            </a:r>
            <a:r>
              <a:rPr lang="pl-PL" sz="2000" dirty="0">
                <a:latin typeface="Calibri" panose="020F0502020204030204" pitchFamily="34" charset="0"/>
              </a:rPr>
              <a:t>, o której mowa w art. 4b ust. 1 ustawy z dnia 27 sierpnia 1997 r. o rehabilitacji zawodowej i społecznej oraz zatrudnianiu osób niepełnosprawnych; </a:t>
            </a:r>
          </a:p>
          <a:p>
            <a:r>
              <a:rPr lang="pl-PL" sz="2000" dirty="0">
                <a:latin typeface="Calibri" panose="020F0502020204030204" pitchFamily="34" charset="0"/>
              </a:rPr>
              <a:t>3) </a:t>
            </a:r>
            <a:r>
              <a:rPr lang="pl-PL" sz="2000" b="1" dirty="0">
                <a:latin typeface="Calibri" panose="020F0502020204030204" pitchFamily="34" charset="0"/>
              </a:rPr>
              <a:t>uzyskała wskazanie zespołu </a:t>
            </a:r>
            <a:r>
              <a:rPr lang="pl-PL" sz="2000" dirty="0">
                <a:latin typeface="Calibri" panose="020F0502020204030204" pitchFamily="34" charset="0"/>
              </a:rPr>
              <a:t>do spraw Indywidualnego Pakietu Wsparcia dotyczące instrumentów i wymiaru wsparcia. </a:t>
            </a:r>
          </a:p>
        </p:txBody>
      </p:sp>
    </p:spTree>
    <p:extLst>
      <p:ext uri="{BB962C8B-B14F-4D97-AF65-F5344CB8AC3E}">
        <p14:creationId xmlns:p14="http://schemas.microsoft.com/office/powerpoint/2010/main" val="3814202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Indywidualny Pakiet Wsparcia – Zespół ds. IPW</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fontScale="47500" lnSpcReduction="20000"/>
          </a:bodyPr>
          <a:lstStyle/>
          <a:p>
            <a:pPr marL="90488" lvl="1" indent="0">
              <a:buNone/>
            </a:pPr>
            <a:r>
              <a:rPr lang="pl-PL" sz="3200" b="1" dirty="0">
                <a:effectLst/>
                <a:latin typeface="Calibri" panose="020F0502020204030204" pitchFamily="34" charset="0"/>
                <a:ea typeface="Calibri" panose="020F0502020204030204" pitchFamily="34" charset="0"/>
              </a:rPr>
              <a:t>Działa przy PCPR</a:t>
            </a:r>
            <a:r>
              <a:rPr lang="pl-PL" sz="3200" dirty="0">
                <a:latin typeface="Calibri" panose="020F0502020204030204" pitchFamily="34" charset="0"/>
              </a:rPr>
              <a:t>.</a:t>
            </a:r>
          </a:p>
          <a:p>
            <a:pPr marL="90488" lvl="1" indent="0">
              <a:buNone/>
            </a:pPr>
            <a:r>
              <a:rPr lang="pl-PL" sz="3200" b="1" dirty="0">
                <a:latin typeface="Calibri" panose="020F0502020204030204" pitchFamily="34" charset="0"/>
              </a:rPr>
              <a:t>Skład zespołu</a:t>
            </a:r>
            <a:r>
              <a:rPr lang="pl-PL" sz="3200" dirty="0">
                <a:latin typeface="Calibri" panose="020F0502020204030204" pitchFamily="34" charset="0"/>
              </a:rPr>
              <a:t>: </a:t>
            </a:r>
          </a:p>
          <a:p>
            <a:pPr marL="547688" lvl="1" indent="-457200"/>
            <a:r>
              <a:rPr lang="pl-PL" sz="3200" dirty="0">
                <a:latin typeface="Calibri" panose="020F0502020204030204" pitchFamily="34" charset="0"/>
              </a:rPr>
              <a:t>co najmniej </a:t>
            </a:r>
            <a:r>
              <a:rPr lang="pl-PL" sz="3200" b="1" dirty="0">
                <a:latin typeface="Calibri" panose="020F0502020204030204" pitchFamily="34" charset="0"/>
              </a:rPr>
              <a:t>dwóch pracowników </a:t>
            </a:r>
            <a:r>
              <a:rPr lang="pl-PL" sz="3200" dirty="0">
                <a:latin typeface="Calibri" panose="020F0502020204030204" pitchFamily="34" charset="0"/>
              </a:rPr>
              <a:t>powiatowego centrum pomocy rodzinie, posiadających </a:t>
            </a:r>
            <a:r>
              <a:rPr lang="pl-PL" sz="3200" b="1" dirty="0">
                <a:latin typeface="Calibri" panose="020F0502020204030204" pitchFamily="34" charset="0"/>
              </a:rPr>
              <a:t>wiedzę i doświadczenie </a:t>
            </a:r>
            <a:r>
              <a:rPr lang="pl-PL" sz="3200" dirty="0">
                <a:latin typeface="Calibri" panose="020F0502020204030204" pitchFamily="34" charset="0"/>
              </a:rPr>
              <a:t>w zakresie wspierania osób z niepełnosprawnościami oraz </a:t>
            </a:r>
            <a:r>
              <a:rPr lang="pl-PL" sz="3200" b="1" dirty="0">
                <a:latin typeface="Calibri" panose="020F0502020204030204" pitchFamily="34" charset="0"/>
              </a:rPr>
              <a:t>wykształcenie</a:t>
            </a:r>
            <a:r>
              <a:rPr lang="pl-PL" sz="3200" dirty="0">
                <a:latin typeface="Calibri" panose="020F0502020204030204" pitchFamily="34" charset="0"/>
              </a:rPr>
              <a:t> w obszarze pracy socjalnej lub pokrewnych obszarach;</a:t>
            </a:r>
          </a:p>
          <a:p>
            <a:pPr marL="547688" lvl="1" indent="-457200"/>
            <a:r>
              <a:rPr lang="pl-PL" sz="3200" dirty="0">
                <a:latin typeface="Calibri" panose="020F0502020204030204" pitchFamily="34" charset="0"/>
              </a:rPr>
              <a:t>członkiem danego zespołu do spraw Indywidualnego Pakietu Wsparcia, </a:t>
            </a:r>
            <a:r>
              <a:rPr lang="pl-PL" sz="3200" b="1" dirty="0">
                <a:latin typeface="Calibri" panose="020F0502020204030204" pitchFamily="34" charset="0"/>
              </a:rPr>
              <a:t>jest także osoba z niepełnosprawnością jak najbardziej zbliżoną do rodzaju niepełnosprawności osoby wnioskującej</a:t>
            </a:r>
            <a:r>
              <a:rPr lang="pl-PL" sz="3200" dirty="0">
                <a:latin typeface="Calibri" panose="020F0502020204030204" pitchFamily="34" charset="0"/>
              </a:rPr>
              <a:t>. </a:t>
            </a:r>
          </a:p>
          <a:p>
            <a:pPr marL="730568" lvl="2" indent="-457200"/>
            <a:r>
              <a:rPr lang="pl-PL" sz="3400" dirty="0">
                <a:latin typeface="Calibri" panose="020F0502020204030204" pitchFamily="34" charset="0"/>
              </a:rPr>
              <a:t>W przypadku, gdy rodzaj niepełnosprawności uniemożliwia pełnienie funkcji członka zespołu, </a:t>
            </a:r>
            <a:r>
              <a:rPr lang="pl-PL" sz="3400" b="1" dirty="0">
                <a:latin typeface="Calibri" panose="020F0502020204030204" pitchFamily="34" charset="0"/>
              </a:rPr>
              <a:t>w skład zespołu wchodzi osoba wspierająca osobę z niepełnosprawnością </a:t>
            </a:r>
            <a:r>
              <a:rPr lang="pl-PL" sz="3400" dirty="0">
                <a:latin typeface="Calibri" panose="020F0502020204030204" pitchFamily="34" charset="0"/>
              </a:rPr>
              <a:t>jak najbardziej zbliżoną do rodzaju niepełnosprawności wnioskującego o prawo do Bonu IPW.</a:t>
            </a:r>
          </a:p>
          <a:p>
            <a:pPr marL="547688" lvl="1" indent="-457200"/>
            <a:r>
              <a:rPr lang="pl-PL" sz="3300" dirty="0">
                <a:latin typeface="Calibri" panose="020F0502020204030204" pitchFamily="34" charset="0"/>
              </a:rPr>
              <a:t>Na wniosek osoby ubiegającej się o prawo do Bonu IPW, w pracach danego zespołu, z głosem doradczym, społecznie, mogą brać również udział </a:t>
            </a:r>
            <a:r>
              <a:rPr lang="pl-PL" sz="3300" b="1" dirty="0">
                <a:latin typeface="Calibri" panose="020F0502020204030204" pitchFamily="34" charset="0"/>
              </a:rPr>
              <a:t>osoby, które bezpośrednio na co dzień wspierają osobę ubiegającą się o prawo do Bonu IPW</a:t>
            </a:r>
            <a:r>
              <a:rPr lang="pl-PL" sz="3300" dirty="0">
                <a:latin typeface="Calibri" panose="020F0502020204030204" pitchFamily="34" charset="0"/>
              </a:rPr>
              <a:t>.</a:t>
            </a:r>
          </a:p>
        </p:txBody>
      </p:sp>
    </p:spTree>
    <p:extLst>
      <p:ext uri="{BB962C8B-B14F-4D97-AF65-F5344CB8AC3E}">
        <p14:creationId xmlns:p14="http://schemas.microsoft.com/office/powerpoint/2010/main" val="523399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Indywidualny Pakiet Wsparcia – Zespół ds. IPW</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fontScale="92500" lnSpcReduction="20000"/>
          </a:bodyPr>
          <a:lstStyle/>
          <a:p>
            <a:pPr marL="90488" lvl="1" indent="0">
              <a:buNone/>
            </a:pPr>
            <a:r>
              <a:rPr lang="pl-PL" sz="3200" dirty="0">
                <a:latin typeface="Calibri" panose="020F0502020204030204" pitchFamily="34" charset="0"/>
              </a:rPr>
              <a:t>Praca zespołu do spraw Indywidualnego Pakietu Wsparcia odbywa się: </a:t>
            </a:r>
          </a:p>
          <a:p>
            <a:pPr marL="547688" lvl="1" indent="-457200"/>
            <a:r>
              <a:rPr lang="pl-PL" sz="3200" dirty="0">
                <a:latin typeface="Calibri" panose="020F0502020204030204" pitchFamily="34" charset="0"/>
              </a:rPr>
              <a:t>przy </a:t>
            </a:r>
            <a:r>
              <a:rPr lang="pl-PL" sz="3200" b="1" dirty="0">
                <a:latin typeface="Calibri" panose="020F0502020204030204" pitchFamily="34" charset="0"/>
              </a:rPr>
              <a:t>czynnym i osobistym udziale osoby wnioskującej</a:t>
            </a:r>
            <a:r>
              <a:rPr lang="pl-PL" sz="3200" dirty="0">
                <a:latin typeface="Calibri" panose="020F0502020204030204" pitchFamily="34" charset="0"/>
              </a:rPr>
              <a:t> o prawo do Bonu IPW, </a:t>
            </a:r>
          </a:p>
          <a:p>
            <a:pPr marL="547688" lvl="1" indent="-457200"/>
            <a:r>
              <a:rPr lang="pl-PL" sz="3200" dirty="0">
                <a:latin typeface="Calibri" panose="020F0502020204030204" pitchFamily="34" charset="0"/>
              </a:rPr>
              <a:t>podczas wyznaczonego </a:t>
            </a:r>
            <a:r>
              <a:rPr lang="pl-PL" sz="3200" b="1" dirty="0">
                <a:latin typeface="Calibri" panose="020F0502020204030204" pitchFamily="34" charset="0"/>
              </a:rPr>
              <a:t>posiedzenia zespołu</a:t>
            </a:r>
            <a:r>
              <a:rPr lang="pl-PL" sz="3200" dirty="0">
                <a:latin typeface="Calibri" panose="020F0502020204030204" pitchFamily="34" charset="0"/>
              </a:rPr>
              <a:t>, </a:t>
            </a:r>
          </a:p>
          <a:p>
            <a:pPr marL="547688" lvl="1" indent="-457200"/>
            <a:r>
              <a:rPr lang="pl-PL" sz="3200" dirty="0">
                <a:latin typeface="Calibri" panose="020F0502020204030204" pitchFamily="34" charset="0"/>
              </a:rPr>
              <a:t>w </a:t>
            </a:r>
            <a:r>
              <a:rPr lang="pl-PL" sz="3200" b="1" dirty="0">
                <a:latin typeface="Calibri" panose="020F0502020204030204" pitchFamily="34" charset="0"/>
              </a:rPr>
              <a:t>miejscu wskazanym przez osobę wnioskującą</a:t>
            </a:r>
            <a:r>
              <a:rPr lang="pl-PL" sz="3200" dirty="0">
                <a:latin typeface="Calibri" panose="020F0502020204030204" pitchFamily="34" charset="0"/>
              </a:rPr>
              <a:t>, uzgodnionym z tym zespołem.</a:t>
            </a:r>
          </a:p>
        </p:txBody>
      </p:sp>
    </p:spTree>
    <p:extLst>
      <p:ext uri="{BB962C8B-B14F-4D97-AF65-F5344CB8AC3E}">
        <p14:creationId xmlns:p14="http://schemas.microsoft.com/office/powerpoint/2010/main" val="352304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Indywidualny Pakiet Wsparcia – decyzja</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fontScale="92500"/>
          </a:bodyPr>
          <a:lstStyle/>
          <a:p>
            <a:pPr marL="90488" lvl="1" indent="0">
              <a:buNone/>
            </a:pPr>
            <a:r>
              <a:rPr lang="pl-PL" sz="3200" b="1" dirty="0">
                <a:latin typeface="Calibri" panose="020F0502020204030204" pitchFamily="34" charset="0"/>
              </a:rPr>
              <a:t>Wskazanie i określenie wymiaru wsparcia</a:t>
            </a:r>
            <a:r>
              <a:rPr lang="pl-PL" sz="3200" dirty="0">
                <a:latin typeface="Calibri" panose="020F0502020204030204" pitchFamily="34" charset="0"/>
              </a:rPr>
              <a:t> następują w drodze decyzji. </a:t>
            </a:r>
          </a:p>
          <a:p>
            <a:pPr marL="547688" lvl="1" indent="-457200"/>
            <a:r>
              <a:rPr lang="pl-PL" sz="3200" dirty="0">
                <a:latin typeface="Calibri" panose="020F0502020204030204" pitchFamily="34" charset="0"/>
              </a:rPr>
              <a:t>Decyzję wydaje się na okres </a:t>
            </a:r>
            <a:r>
              <a:rPr lang="pl-PL" sz="3200" b="1" dirty="0">
                <a:latin typeface="Calibri" panose="020F0502020204030204" pitchFamily="34" charset="0"/>
              </a:rPr>
              <a:t>do 7 lat</a:t>
            </a:r>
            <a:r>
              <a:rPr lang="pl-PL" sz="3200" dirty="0">
                <a:latin typeface="Calibri" panose="020F0502020204030204" pitchFamily="34" charset="0"/>
              </a:rPr>
              <a:t>, nie dłużej jednak niż na okres ważności orzeczenia o stopniu niepełnosprawności.</a:t>
            </a:r>
          </a:p>
          <a:p>
            <a:pPr marL="730568" lvl="2" indent="-457200"/>
            <a:r>
              <a:rPr lang="pl-PL" sz="2800" dirty="0">
                <a:latin typeface="Calibri" panose="020F0502020204030204" pitchFamily="34" charset="0"/>
              </a:rPr>
              <a:t>W przypadku usługi </a:t>
            </a:r>
            <a:r>
              <a:rPr lang="pl-PL" sz="2800" b="1" dirty="0">
                <a:latin typeface="Calibri" panose="020F0502020204030204" pitchFamily="34" charset="0"/>
              </a:rPr>
              <a:t>trenera pracy </a:t>
            </a:r>
            <a:r>
              <a:rPr lang="pl-PL" sz="2800" dirty="0">
                <a:latin typeface="Calibri" panose="020F0502020204030204" pitchFamily="34" charset="0"/>
              </a:rPr>
              <a:t>decyzja wydawana jest na </a:t>
            </a:r>
            <a:r>
              <a:rPr lang="pl-PL" sz="2800" b="1" dirty="0">
                <a:latin typeface="Calibri" panose="020F0502020204030204" pitchFamily="34" charset="0"/>
              </a:rPr>
              <a:t>rok</a:t>
            </a:r>
            <a:r>
              <a:rPr lang="pl-PL" sz="2800" dirty="0">
                <a:latin typeface="Calibri" panose="020F0502020204030204" pitchFamily="34" charset="0"/>
              </a:rPr>
              <a:t>.</a:t>
            </a:r>
          </a:p>
          <a:p>
            <a:pPr marL="547688" lvl="1" indent="-457200"/>
            <a:r>
              <a:rPr lang="pl-PL" sz="3200" dirty="0">
                <a:latin typeface="Calibri" panose="020F0502020204030204" pitchFamily="34" charset="0"/>
              </a:rPr>
              <a:t>W decyzji określa się </a:t>
            </a:r>
            <a:r>
              <a:rPr lang="pl-PL" sz="3200" b="1" dirty="0">
                <a:latin typeface="Calibri" panose="020F0502020204030204" pitchFamily="34" charset="0"/>
              </a:rPr>
              <a:t>instrument(y) i wymiar wsparcia</a:t>
            </a:r>
            <a:r>
              <a:rPr lang="pl-PL" sz="3200" dirty="0">
                <a:latin typeface="Calibri" panose="020F0502020204030204" pitchFamily="34" charset="0"/>
              </a:rPr>
              <a:t>.</a:t>
            </a:r>
          </a:p>
          <a:p>
            <a:pPr marL="90488" lvl="1" indent="0">
              <a:buNone/>
            </a:pPr>
            <a:endParaRPr lang="pl-PL" sz="3200" dirty="0">
              <a:latin typeface="Calibri" panose="020F0502020204030204" pitchFamily="34" charset="0"/>
            </a:endParaRPr>
          </a:p>
        </p:txBody>
      </p:sp>
    </p:spTree>
    <p:extLst>
      <p:ext uri="{BB962C8B-B14F-4D97-AF65-F5344CB8AC3E}">
        <p14:creationId xmlns:p14="http://schemas.microsoft.com/office/powerpoint/2010/main" val="2161795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Bon IPW - instrumenty</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lstStyle/>
          <a:p>
            <a:r>
              <a:rPr lang="pl-PL" sz="2000" dirty="0">
                <a:latin typeface="Calibri" panose="020F0502020204030204" pitchFamily="34" charset="0"/>
              </a:rPr>
              <a:t>1) </a:t>
            </a:r>
            <a:r>
              <a:rPr lang="pl-PL" sz="2000" b="1" dirty="0">
                <a:latin typeface="Calibri" panose="020F0502020204030204" pitchFamily="34" charset="0"/>
              </a:rPr>
              <a:t>usługi tłumaczenia </a:t>
            </a:r>
            <a:r>
              <a:rPr lang="pl-PL" sz="2000" dirty="0">
                <a:latin typeface="Calibri" panose="020F0502020204030204" pitchFamily="34" charset="0"/>
              </a:rPr>
              <a:t>w polskim języku migowym (PJM), systemie językowo-migowym (SJM), sposobie komunikowania się osób głuchoniewidomych (SKOGN) lub tłumacza-przewodnika; </a:t>
            </a:r>
          </a:p>
          <a:p>
            <a:r>
              <a:rPr lang="pl-PL" sz="2000" dirty="0">
                <a:latin typeface="Calibri" panose="020F0502020204030204" pitchFamily="34" charset="0"/>
              </a:rPr>
              <a:t>2) usługi </a:t>
            </a:r>
            <a:r>
              <a:rPr lang="pl-PL" sz="2000" b="1" dirty="0">
                <a:latin typeface="Calibri" panose="020F0502020204030204" pitchFamily="34" charset="0"/>
              </a:rPr>
              <a:t>trenera pracy</a:t>
            </a:r>
            <a:r>
              <a:rPr lang="pl-PL" sz="2000" dirty="0">
                <a:latin typeface="Calibri" panose="020F0502020204030204" pitchFamily="34" charset="0"/>
              </a:rPr>
              <a:t>; </a:t>
            </a:r>
          </a:p>
          <a:p>
            <a:r>
              <a:rPr lang="pl-PL" sz="2000" dirty="0">
                <a:latin typeface="Calibri" panose="020F0502020204030204" pitchFamily="34" charset="0"/>
              </a:rPr>
              <a:t>3) szkolenie, utrzymanie i leczenia </a:t>
            </a:r>
            <a:r>
              <a:rPr lang="pl-PL" sz="2000" b="1" dirty="0">
                <a:latin typeface="Calibri" panose="020F0502020204030204" pitchFamily="34" charset="0"/>
              </a:rPr>
              <a:t>psa</a:t>
            </a:r>
            <a:r>
              <a:rPr lang="pl-PL" sz="2000" dirty="0">
                <a:latin typeface="Calibri" panose="020F0502020204030204" pitchFamily="34" charset="0"/>
              </a:rPr>
              <a:t> </a:t>
            </a:r>
            <a:r>
              <a:rPr lang="pl-PL" sz="2000" b="1" dirty="0">
                <a:latin typeface="Calibri" panose="020F0502020204030204" pitchFamily="34" charset="0"/>
              </a:rPr>
              <a:t>przewodnika</a:t>
            </a:r>
            <a:r>
              <a:rPr lang="pl-PL" sz="2000" dirty="0">
                <a:latin typeface="Calibri" panose="020F0502020204030204" pitchFamily="34" charset="0"/>
              </a:rPr>
              <a:t> osoby niewidomej lub niedowidzącej, </a:t>
            </a:r>
            <a:r>
              <a:rPr lang="pl-PL" sz="2000" b="1" dirty="0">
                <a:latin typeface="Calibri" panose="020F0502020204030204" pitchFamily="34" charset="0"/>
              </a:rPr>
              <a:t>psa asystenta</a:t>
            </a:r>
            <a:r>
              <a:rPr lang="pl-PL" sz="2000" dirty="0">
                <a:latin typeface="Calibri" panose="020F0502020204030204" pitchFamily="34" charset="0"/>
              </a:rPr>
              <a:t> osoby z niepełnosprawnością ruchową, </a:t>
            </a:r>
            <a:r>
              <a:rPr lang="pl-PL" sz="2000" b="1" dirty="0">
                <a:latin typeface="Calibri" panose="020F0502020204030204" pitchFamily="34" charset="0"/>
              </a:rPr>
              <a:t>psa sygnalizującego </a:t>
            </a:r>
            <a:r>
              <a:rPr lang="pl-PL" sz="2000" dirty="0">
                <a:latin typeface="Calibri" panose="020F0502020204030204" pitchFamily="34" charset="0"/>
              </a:rPr>
              <a:t>osób głuchych i niedosłyszących, </a:t>
            </a:r>
            <a:r>
              <a:rPr lang="pl-PL" sz="2000" b="1" dirty="0">
                <a:latin typeface="Calibri" panose="020F0502020204030204" pitchFamily="34" charset="0"/>
              </a:rPr>
              <a:t>psa sygnalizującego </a:t>
            </a:r>
            <a:r>
              <a:rPr lang="pl-PL" sz="2000" dirty="0">
                <a:latin typeface="Calibri" panose="020F0502020204030204" pitchFamily="34" charset="0"/>
              </a:rPr>
              <a:t>atak choroby (w szczególności epilepsja, choroby serca); </a:t>
            </a:r>
          </a:p>
          <a:p>
            <a:r>
              <a:rPr lang="pl-PL" sz="2000" dirty="0">
                <a:latin typeface="Calibri" panose="020F0502020204030204" pitchFamily="34" charset="0"/>
              </a:rPr>
              <a:t>4) usługi </a:t>
            </a:r>
            <a:r>
              <a:rPr lang="pl-PL" sz="2000" b="1" dirty="0">
                <a:latin typeface="Calibri" panose="020F0502020204030204" pitchFamily="34" charset="0"/>
              </a:rPr>
              <a:t>transportu</a:t>
            </a:r>
            <a:r>
              <a:rPr lang="pl-PL" sz="2000" dirty="0">
                <a:latin typeface="Calibri" panose="020F0502020204030204" pitchFamily="34" charset="0"/>
              </a:rPr>
              <a:t> „od drzwi do drzwi”. </a:t>
            </a:r>
          </a:p>
        </p:txBody>
      </p:sp>
    </p:spTree>
    <p:extLst>
      <p:ext uri="{BB962C8B-B14F-4D97-AF65-F5344CB8AC3E}">
        <p14:creationId xmlns:p14="http://schemas.microsoft.com/office/powerpoint/2010/main" val="2256141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17">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ctrTitle"/>
          </p:nvPr>
        </p:nvSpPr>
        <p:spPr>
          <a:xfrm>
            <a:off x="648929" y="639097"/>
            <a:ext cx="8639926" cy="3686015"/>
          </a:xfrm>
        </p:spPr>
        <p:txBody>
          <a:bodyPr>
            <a:normAutofit/>
          </a:bodyPr>
          <a:lstStyle/>
          <a:p>
            <a:r>
              <a:rPr lang="pl-PL" dirty="0"/>
              <a:t>Indywidualny Pakiet Wsparcia</a:t>
            </a:r>
          </a:p>
        </p:txBody>
      </p:sp>
      <p:sp>
        <p:nvSpPr>
          <p:cNvPr id="3" name="Podtytuł 2"/>
          <p:cNvSpPr>
            <a:spLocks noGrp="1"/>
          </p:cNvSpPr>
          <p:nvPr>
            <p:ph type="subTitle" idx="1"/>
          </p:nvPr>
        </p:nvSpPr>
        <p:spPr>
          <a:xfrm>
            <a:off x="632899" y="4672739"/>
            <a:ext cx="6269347" cy="1021498"/>
          </a:xfrm>
        </p:spPr>
        <p:txBody>
          <a:bodyPr>
            <a:normAutofit/>
          </a:bodyPr>
          <a:lstStyle/>
          <a:p>
            <a:r>
              <a:rPr lang="pl-PL" sz="2200" dirty="0">
                <a:solidFill>
                  <a:schemeClr val="tx1">
                    <a:lumMod val="85000"/>
                    <a:lumOff val="15000"/>
                  </a:schemeClr>
                </a:solidFill>
                <a:latin typeface="Arial" panose="020B0604020202020204" pitchFamily="34" charset="0"/>
                <a:cs typeface="Arial" panose="020B0604020202020204" pitchFamily="34" charset="0"/>
              </a:rPr>
              <a:t>Konsultacje społeczne instrumentu</a:t>
            </a:r>
          </a:p>
        </p:txBody>
      </p:sp>
      <p:cxnSp>
        <p:nvCxnSpPr>
          <p:cNvPr id="31" name="Straight Connector 19">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44179"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99050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Bon IPW – usługi tłumaczenia</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fontScale="92500" lnSpcReduction="20000"/>
          </a:bodyPr>
          <a:lstStyle/>
          <a:p>
            <a:r>
              <a:rPr lang="pl-PL" sz="1800" dirty="0">
                <a:effectLst/>
                <a:latin typeface="Calibri" panose="020F0502020204030204" pitchFamily="34" charset="0"/>
                <a:ea typeface="Calibri" panose="020F0502020204030204" pitchFamily="34" charset="0"/>
                <a:cs typeface="Times New Roman" panose="02020603050405020304" pitchFamily="18" charset="0"/>
              </a:rPr>
              <a:t>Wsparcie obejmuje swoim zakresem </a:t>
            </a:r>
            <a:r>
              <a:rPr lang="pl-PL" sz="1800" b="1" dirty="0">
                <a:effectLst/>
                <a:latin typeface="Calibri" panose="020F0502020204030204" pitchFamily="34" charset="0"/>
                <a:ea typeface="Calibri" panose="020F0502020204030204" pitchFamily="34" charset="0"/>
                <a:cs typeface="Times New Roman" panose="02020603050405020304" pitchFamily="18" charset="0"/>
              </a:rPr>
              <a:t>usługi tłumaczenia</a:t>
            </a:r>
            <a:r>
              <a:rPr lang="pl-PL" sz="1800" dirty="0">
                <a:effectLst/>
                <a:latin typeface="Calibri" panose="020F0502020204030204" pitchFamily="34" charset="0"/>
                <a:ea typeface="Calibri" panose="020F0502020204030204" pitchFamily="34" charset="0"/>
                <a:cs typeface="Times New Roman" panose="02020603050405020304" pitchFamily="18" charset="0"/>
              </a:rPr>
              <a:t>, o których mowa w art. 3 pkt. 2-4 </a:t>
            </a:r>
            <a:r>
              <a:rPr lang="pl-PL" sz="1800" b="1" dirty="0">
                <a:effectLst/>
                <a:latin typeface="Calibri" panose="020F0502020204030204" pitchFamily="34" charset="0"/>
                <a:ea typeface="Calibri" panose="020F0502020204030204" pitchFamily="34" charset="0"/>
                <a:cs typeface="Times New Roman" panose="02020603050405020304" pitchFamily="18" charset="0"/>
              </a:rPr>
              <a:t>ustawy</a:t>
            </a:r>
            <a:r>
              <a:rPr lang="pl-PL" sz="1800" dirty="0">
                <a:effectLst/>
                <a:latin typeface="Calibri" panose="020F0502020204030204" pitchFamily="34" charset="0"/>
                <a:ea typeface="Calibri" panose="020F0502020204030204" pitchFamily="34" charset="0"/>
                <a:cs typeface="Times New Roman" panose="02020603050405020304" pitchFamily="18" charset="0"/>
              </a:rPr>
              <a:t> z dnia 19 sierpnia 2011 r. o języku migowym i innych środkach komunikowania się.</a:t>
            </a:r>
          </a:p>
          <a:p>
            <a:r>
              <a:rPr lang="pl-PL" b="1" dirty="0">
                <a:latin typeface="Calibri" panose="020F0502020204030204" pitchFamily="34" charset="0"/>
                <a:cs typeface="Times New Roman" panose="02020603050405020304" pitchFamily="18" charset="0"/>
              </a:rPr>
              <a:t>Maksymalnie 50 godzin rocznie (wsparcie w sytuacjach, które nie są objęte ustawą o dostępności).</a:t>
            </a:r>
          </a:p>
          <a:p>
            <a:r>
              <a:rPr lang="pl-PL" dirty="0">
                <a:latin typeface="Calibri" panose="020F0502020204030204" pitchFamily="34" charset="0"/>
                <a:cs typeface="Times New Roman" panose="02020603050405020304" pitchFamily="18" charset="0"/>
              </a:rPr>
              <a:t>Zespół do spraw Indywidualnego Pakietu Wsparcia bierze pod uwagę w szczególności: </a:t>
            </a:r>
          </a:p>
          <a:p>
            <a:pPr>
              <a:spcAft>
                <a:spcPts val="555"/>
              </a:spcAft>
            </a:pPr>
            <a:r>
              <a:rPr lang="pl-PL" dirty="0">
                <a:latin typeface="Calibri" panose="020F0502020204030204" pitchFamily="34" charset="0"/>
                <a:cs typeface="Times New Roman" panose="02020603050405020304" pitchFamily="18" charset="0"/>
              </a:rPr>
              <a:t>1) cel udzielanego wsparcia; </a:t>
            </a:r>
          </a:p>
          <a:p>
            <a:pPr>
              <a:spcAft>
                <a:spcPts val="555"/>
              </a:spcAft>
            </a:pPr>
            <a:r>
              <a:rPr lang="pl-PL" dirty="0">
                <a:latin typeface="Calibri" panose="020F0502020204030204" pitchFamily="34" charset="0"/>
                <a:cs typeface="Times New Roman" panose="02020603050405020304" pitchFamily="18" charset="0"/>
              </a:rPr>
              <a:t>2) </a:t>
            </a:r>
            <a:r>
              <a:rPr lang="pl-PL" b="1" dirty="0">
                <a:latin typeface="Calibri" panose="020F0502020204030204" pitchFamily="34" charset="0"/>
                <a:cs typeface="Times New Roman" panose="02020603050405020304" pitchFamily="18" charset="0"/>
              </a:rPr>
              <a:t>umiejętność posługiwania się </a:t>
            </a:r>
            <a:r>
              <a:rPr lang="pl-PL" dirty="0">
                <a:latin typeface="Calibri" panose="020F0502020204030204" pitchFamily="34" charset="0"/>
                <a:cs typeface="Times New Roman" panose="02020603050405020304" pitchFamily="18" charset="0"/>
              </a:rPr>
              <a:t>przez osobę ubiegającą się o prawo do bonu IPW polskim językiem migowym (PJM), systemem językowo-migowym (SJM) lub sposobem komunikowania się osób głuchoniewidomych (SKOGN); </a:t>
            </a:r>
          </a:p>
          <a:p>
            <a:pPr>
              <a:spcAft>
                <a:spcPts val="555"/>
              </a:spcAft>
            </a:pPr>
            <a:r>
              <a:rPr lang="pl-PL" dirty="0">
                <a:latin typeface="Calibri" panose="020F0502020204030204" pitchFamily="34" charset="0"/>
                <a:cs typeface="Times New Roman" panose="02020603050405020304" pitchFamily="18" charset="0"/>
              </a:rPr>
              <a:t>3) </a:t>
            </a:r>
            <a:r>
              <a:rPr lang="pl-PL" b="1" dirty="0">
                <a:latin typeface="Calibri" panose="020F0502020204030204" pitchFamily="34" charset="0"/>
                <a:cs typeface="Times New Roman" panose="02020603050405020304" pitchFamily="18" charset="0"/>
              </a:rPr>
              <a:t>aktywność społeczno-zawodową </a:t>
            </a:r>
            <a:r>
              <a:rPr lang="pl-PL" dirty="0">
                <a:latin typeface="Calibri" panose="020F0502020204030204" pitchFamily="34" charset="0"/>
                <a:cs typeface="Times New Roman" panose="02020603050405020304" pitchFamily="18" charset="0"/>
              </a:rPr>
              <a:t>osoby ubiegającej się o prawo do Bonu IPW; </a:t>
            </a:r>
          </a:p>
          <a:p>
            <a:r>
              <a:rPr lang="pl-PL" dirty="0">
                <a:latin typeface="Calibri" panose="020F0502020204030204" pitchFamily="34" charset="0"/>
                <a:cs typeface="Times New Roman" panose="02020603050405020304" pitchFamily="18" charset="0"/>
              </a:rPr>
              <a:t>4) </a:t>
            </a:r>
            <a:r>
              <a:rPr lang="pl-PL" b="1" dirty="0">
                <a:latin typeface="Calibri" panose="020F0502020204030204" pitchFamily="34" charset="0"/>
                <a:cs typeface="Times New Roman" panose="02020603050405020304" pitchFamily="18" charset="0"/>
              </a:rPr>
              <a:t>dostępność przedmiotowego wsparcia wynikającą z innych przepisów</a:t>
            </a:r>
            <a:r>
              <a:rPr lang="pl-PL" dirty="0">
                <a:latin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126829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Bon IPW – usługi tłumaczenia – wymogi dla podmiotów udzielających wsparcia</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a:bodyPr>
          <a:lstStyle/>
          <a:p>
            <a:r>
              <a:rPr lang="pl-PL" sz="1700" dirty="0">
                <a:latin typeface="Calibri" panose="020F0502020204030204" pitchFamily="34" charset="0"/>
                <a:cs typeface="Times New Roman" panose="02020603050405020304" pitchFamily="18" charset="0"/>
              </a:rPr>
              <a:t>Podmiot udzielający wsparcia powinien spełniać następujące warunki:</a:t>
            </a:r>
          </a:p>
          <a:p>
            <a:r>
              <a:rPr lang="pl-PL" sz="1700" dirty="0">
                <a:latin typeface="Calibri" panose="020F0502020204030204" pitchFamily="34" charset="0"/>
                <a:cs typeface="Times New Roman" panose="02020603050405020304" pitchFamily="18" charset="0"/>
              </a:rPr>
              <a:t>1) posiadać </a:t>
            </a:r>
            <a:r>
              <a:rPr lang="pl-PL" sz="1700" b="1" dirty="0">
                <a:latin typeface="Calibri" panose="020F0502020204030204" pitchFamily="34" charset="0"/>
                <a:cs typeface="Times New Roman" panose="02020603050405020304" pitchFamily="18" charset="0"/>
              </a:rPr>
              <a:t>wpis do rejestru tłumaczy</a:t>
            </a:r>
            <a:r>
              <a:rPr lang="pl-PL" sz="1700" dirty="0">
                <a:latin typeface="Calibri" panose="020F0502020204030204" pitchFamily="34" charset="0"/>
                <a:cs typeface="Times New Roman" panose="02020603050405020304" pitchFamily="18" charset="0"/>
              </a:rPr>
              <a:t>, o którym mowa w art. 15 ustawy z dnia 19 sierpnia 2011 r. o języku migowym i innych środkach komunikowania się – w przypadku osób fizycznych prowadzących działalność gospodarczą; </a:t>
            </a:r>
          </a:p>
          <a:p>
            <a:r>
              <a:rPr lang="pl-PL" sz="1700" dirty="0">
                <a:latin typeface="Calibri" panose="020F0502020204030204" pitchFamily="34" charset="0"/>
                <a:cs typeface="Times New Roman" panose="02020603050405020304" pitchFamily="18" charset="0"/>
              </a:rPr>
              <a:t>2) </a:t>
            </a:r>
            <a:r>
              <a:rPr lang="pl-PL" sz="1700" b="1" dirty="0">
                <a:latin typeface="Calibri" panose="020F0502020204030204" pitchFamily="34" charset="0"/>
                <a:cs typeface="Times New Roman" panose="02020603050405020304" pitchFamily="18" charset="0"/>
              </a:rPr>
              <a:t>posiadać zasób kadrowy</a:t>
            </a:r>
            <a:r>
              <a:rPr lang="pl-PL" sz="1700" dirty="0">
                <a:latin typeface="Calibri" panose="020F0502020204030204" pitchFamily="34" charset="0"/>
                <a:cs typeface="Times New Roman" panose="02020603050405020304" pitchFamily="18" charset="0"/>
              </a:rPr>
              <a:t>, w skład którego wchodzą osoby wpisane do rejestru tłumaczy, o którym mowa w art. 15 ustawy z dnia 19 sierpnia 2011 r. o języku migowym i innych środkach komunikowania się – w przypadku podmiotów posiadających osobowość prawną.</a:t>
            </a:r>
          </a:p>
        </p:txBody>
      </p:sp>
    </p:spTree>
    <p:extLst>
      <p:ext uri="{BB962C8B-B14F-4D97-AF65-F5344CB8AC3E}">
        <p14:creationId xmlns:p14="http://schemas.microsoft.com/office/powerpoint/2010/main" val="2131636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Bon IPW – usługa trenera pracy</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a:bodyPr>
          <a:lstStyle/>
          <a:p>
            <a:r>
              <a:rPr lang="pl-PL" sz="2400" dirty="0">
                <a:effectLst/>
                <a:latin typeface="Calibri" panose="020F0502020204030204" pitchFamily="34" charset="0"/>
                <a:ea typeface="Calibri" panose="020F0502020204030204" pitchFamily="34" charset="0"/>
                <a:cs typeface="Times New Roman" panose="02020603050405020304" pitchFamily="18" charset="0"/>
              </a:rPr>
              <a:t>Obejmuje swoim zakresem wsparcie osoby z niepełnosprawnością w procesie </a:t>
            </a:r>
            <a:r>
              <a:rPr lang="pl-PL" sz="2400" b="1" dirty="0">
                <a:effectLst/>
                <a:latin typeface="Calibri" panose="020F0502020204030204" pitchFamily="34" charset="0"/>
                <a:ea typeface="Calibri" panose="020F0502020204030204" pitchFamily="34" charset="0"/>
                <a:cs typeface="Times New Roman" panose="02020603050405020304" pitchFamily="18" charset="0"/>
              </a:rPr>
              <a:t>zdobywania i utrzymywania zatrudnienia</a:t>
            </a:r>
            <a:r>
              <a:rPr lang="pl-PL" sz="2400" dirty="0">
                <a:effectLst/>
                <a:latin typeface="Calibri" panose="020F0502020204030204" pitchFamily="34" charset="0"/>
                <a:ea typeface="Calibri" panose="020F0502020204030204" pitchFamily="34" charset="0"/>
                <a:cs typeface="Times New Roman" panose="02020603050405020304" pitchFamily="18" charset="0"/>
              </a:rPr>
              <a:t> oraz </a:t>
            </a:r>
            <a:r>
              <a:rPr lang="pl-PL" sz="2400" b="1" dirty="0">
                <a:effectLst/>
                <a:latin typeface="Calibri" panose="020F0502020204030204" pitchFamily="34" charset="0"/>
                <a:ea typeface="Calibri" panose="020F0502020204030204" pitchFamily="34" charset="0"/>
                <a:cs typeface="Times New Roman" panose="02020603050405020304" pitchFamily="18" charset="0"/>
              </a:rPr>
              <a:t>udzielanie porad pracodawcy </a:t>
            </a:r>
            <a:r>
              <a:rPr lang="pl-PL" sz="2400" dirty="0">
                <a:effectLst/>
                <a:latin typeface="Calibri" panose="020F0502020204030204" pitchFamily="34" charset="0"/>
                <a:ea typeface="Calibri" panose="020F0502020204030204" pitchFamily="34" charset="0"/>
                <a:cs typeface="Times New Roman" panose="02020603050405020304" pitchFamily="18" charset="0"/>
              </a:rPr>
              <a:t>w rozwiązywaniu problemów związanych z zatrudnieniem osoby z niepełnosprawnością.</a:t>
            </a:r>
            <a:endParaRPr lang="pl-PL" sz="24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7580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Bon IPW – usługa trenera pracy</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fontScale="85000" lnSpcReduction="10000"/>
          </a:bodyPr>
          <a:lstStyle/>
          <a:p>
            <a:r>
              <a:rPr lang="pl-PL" sz="2400" dirty="0">
                <a:effectLst/>
                <a:latin typeface="Calibri" panose="020F0502020204030204" pitchFamily="34" charset="0"/>
                <a:ea typeface="Calibri" panose="020F0502020204030204" pitchFamily="34" charset="0"/>
                <a:cs typeface="Times New Roman" panose="02020603050405020304" pitchFamily="18" charset="0"/>
              </a:rPr>
              <a:t>Maksymalnie </a:t>
            </a:r>
            <a:r>
              <a:rPr lang="pl-PL" sz="2400" b="1" dirty="0">
                <a:effectLst/>
                <a:latin typeface="Calibri" panose="020F0502020204030204" pitchFamily="34" charset="0"/>
                <a:ea typeface="Calibri" panose="020F0502020204030204" pitchFamily="34" charset="0"/>
                <a:cs typeface="Times New Roman" panose="02020603050405020304" pitchFamily="18" charset="0"/>
              </a:rPr>
              <a:t>100 godzin </a:t>
            </a:r>
            <a:r>
              <a:rPr lang="pl-PL" sz="2400" dirty="0">
                <a:effectLst/>
                <a:latin typeface="Calibri" panose="020F0502020204030204" pitchFamily="34" charset="0"/>
                <a:ea typeface="Calibri" panose="020F0502020204030204" pitchFamily="34" charset="0"/>
                <a:cs typeface="Times New Roman" panose="02020603050405020304" pitchFamily="18" charset="0"/>
              </a:rPr>
              <a:t>wsparcia rocznie.</a:t>
            </a:r>
          </a:p>
          <a:p>
            <a:r>
              <a:rPr lang="pl-PL" sz="2400" dirty="0">
                <a:latin typeface="Calibri" panose="020F0502020204030204" pitchFamily="34" charset="0"/>
                <a:cs typeface="Times New Roman" panose="02020603050405020304" pitchFamily="18" charset="0"/>
              </a:rPr>
              <a:t>Koszt wynagrodzenia trenera pracy nie może być wyższy niż </a:t>
            </a:r>
            <a:r>
              <a:rPr lang="pl-PL" sz="2400" b="1" dirty="0">
                <a:latin typeface="Calibri" panose="020F0502020204030204" pitchFamily="34" charset="0"/>
                <a:cs typeface="Times New Roman" panose="02020603050405020304" pitchFamily="18" charset="0"/>
              </a:rPr>
              <a:t>75% przeciętnego wynagrodzenia</a:t>
            </a:r>
            <a:r>
              <a:rPr lang="pl-PL" sz="2400" dirty="0">
                <a:latin typeface="Calibri" panose="020F0502020204030204" pitchFamily="34" charset="0"/>
                <a:cs typeface="Times New Roman" panose="02020603050405020304" pitchFamily="18" charset="0"/>
              </a:rPr>
              <a:t>.</a:t>
            </a:r>
          </a:p>
          <a:p>
            <a:r>
              <a:rPr lang="pl-PL" sz="2400" dirty="0">
                <a:latin typeface="Calibri" panose="020F0502020204030204" pitchFamily="34" charset="0"/>
                <a:cs typeface="Times New Roman" panose="02020603050405020304" pitchFamily="18" charset="0"/>
              </a:rPr>
              <a:t>Zespół do spraw Indywidualnego Pakietu Wsparcia </a:t>
            </a:r>
            <a:r>
              <a:rPr lang="pl-PL" sz="2400" b="1" dirty="0">
                <a:latin typeface="Calibri" panose="020F0502020204030204" pitchFamily="34" charset="0"/>
                <a:cs typeface="Times New Roman" panose="02020603050405020304" pitchFamily="18" charset="0"/>
              </a:rPr>
              <a:t>bierze pod uwagę </a:t>
            </a:r>
            <a:r>
              <a:rPr lang="pl-PL" sz="2400" dirty="0">
                <a:latin typeface="Calibri" panose="020F0502020204030204" pitchFamily="34" charset="0"/>
                <a:cs typeface="Times New Roman" panose="02020603050405020304" pitchFamily="18" charset="0"/>
              </a:rPr>
              <a:t>w szczególności: </a:t>
            </a:r>
          </a:p>
          <a:p>
            <a:pPr>
              <a:spcAft>
                <a:spcPts val="555"/>
              </a:spcAft>
            </a:pPr>
            <a:r>
              <a:rPr lang="pl-PL" sz="2400" dirty="0">
                <a:latin typeface="Calibri" panose="020F0502020204030204" pitchFamily="34" charset="0"/>
                <a:cs typeface="Times New Roman" panose="02020603050405020304" pitchFamily="18" charset="0"/>
              </a:rPr>
              <a:t>1) cel udzielanego wsparcia; </a:t>
            </a:r>
          </a:p>
          <a:p>
            <a:pPr>
              <a:spcAft>
                <a:spcPts val="555"/>
              </a:spcAft>
            </a:pPr>
            <a:r>
              <a:rPr lang="pl-PL" sz="2400" dirty="0">
                <a:latin typeface="Calibri" panose="020F0502020204030204" pitchFamily="34" charset="0"/>
                <a:cs typeface="Times New Roman" panose="02020603050405020304" pitchFamily="18" charset="0"/>
              </a:rPr>
              <a:t>2) </a:t>
            </a:r>
            <a:r>
              <a:rPr lang="pl-PL" sz="2400" b="1" dirty="0">
                <a:latin typeface="Calibri" panose="020F0502020204030204" pitchFamily="34" charset="0"/>
                <a:cs typeface="Times New Roman" panose="02020603050405020304" pitchFamily="18" charset="0"/>
              </a:rPr>
              <a:t>poziom funkcjonowania osoby </a:t>
            </a:r>
            <a:r>
              <a:rPr lang="pl-PL" sz="2400" dirty="0">
                <a:latin typeface="Calibri" panose="020F0502020204030204" pitchFamily="34" charset="0"/>
                <a:cs typeface="Times New Roman" panose="02020603050405020304" pitchFamily="18" charset="0"/>
              </a:rPr>
              <a:t>ubiegającej się o prawo do Bonu IPW w zakresie poszukiwania i utrzymania pracy; </a:t>
            </a:r>
          </a:p>
          <a:p>
            <a:r>
              <a:rPr lang="pl-PL" sz="2400" dirty="0">
                <a:latin typeface="Calibri" panose="020F0502020204030204" pitchFamily="34" charset="0"/>
                <a:cs typeface="Times New Roman" panose="02020603050405020304" pitchFamily="18" charset="0"/>
              </a:rPr>
              <a:t>3) </a:t>
            </a:r>
            <a:r>
              <a:rPr lang="pl-PL" sz="2400" b="1" dirty="0">
                <a:latin typeface="Calibri" panose="020F0502020204030204" pitchFamily="34" charset="0"/>
                <a:cs typeface="Times New Roman" panose="02020603050405020304" pitchFamily="18" charset="0"/>
              </a:rPr>
              <a:t>lokalne uwarunkowania rynku pracy </a:t>
            </a:r>
            <a:r>
              <a:rPr lang="pl-PL" sz="2400" dirty="0">
                <a:latin typeface="Calibri" panose="020F0502020204030204" pitchFamily="34" charset="0"/>
                <a:cs typeface="Times New Roman" panose="02020603050405020304" pitchFamily="18" charset="0"/>
              </a:rPr>
              <a:t>w miejscu zamieszkania osoby ubiegającej się o prawo do Bonu IPW. </a:t>
            </a:r>
          </a:p>
        </p:txBody>
      </p:sp>
    </p:spTree>
    <p:extLst>
      <p:ext uri="{BB962C8B-B14F-4D97-AF65-F5344CB8AC3E}">
        <p14:creationId xmlns:p14="http://schemas.microsoft.com/office/powerpoint/2010/main" val="1756844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Bon IPW – usługi trenera pracy – wymogi dla podmiotów udzielających wsparcia</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a:bodyPr>
          <a:lstStyle/>
          <a:p>
            <a:r>
              <a:rPr lang="pl-PL" sz="1700" dirty="0">
                <a:latin typeface="Calibri" panose="020F0502020204030204" pitchFamily="34" charset="0"/>
                <a:cs typeface="Times New Roman" panose="02020603050405020304" pitchFamily="18" charset="0"/>
              </a:rPr>
              <a:t>Podmiot udzielający wsparcia powinien spełniać następujące warunki:</a:t>
            </a:r>
          </a:p>
          <a:p>
            <a:r>
              <a:rPr lang="pl-PL" sz="1700" dirty="0">
                <a:latin typeface="Calibri" panose="020F0502020204030204" pitchFamily="34" charset="0"/>
                <a:cs typeface="Times New Roman" panose="02020603050405020304" pitchFamily="18" charset="0"/>
              </a:rPr>
              <a:t>1) posiadać co najmniej </a:t>
            </a:r>
            <a:r>
              <a:rPr lang="pl-PL" sz="1700" b="1" dirty="0">
                <a:latin typeface="Calibri" panose="020F0502020204030204" pitchFamily="34" charset="0"/>
                <a:cs typeface="Times New Roman" panose="02020603050405020304" pitchFamily="18" charset="0"/>
              </a:rPr>
              <a:t>średnie wykształcenie </a:t>
            </a:r>
            <a:r>
              <a:rPr lang="pl-PL" sz="1700" dirty="0">
                <a:latin typeface="Calibri" panose="020F0502020204030204" pitchFamily="34" charset="0"/>
                <a:cs typeface="Times New Roman" panose="02020603050405020304" pitchFamily="18" charset="0"/>
              </a:rPr>
              <a:t>oraz posiadać </a:t>
            </a:r>
            <a:r>
              <a:rPr lang="pl-PL" sz="1700" b="1" dirty="0">
                <a:latin typeface="Calibri" panose="020F0502020204030204" pitchFamily="34" charset="0"/>
                <a:cs typeface="Times New Roman" panose="02020603050405020304" pitchFamily="18" charset="0"/>
              </a:rPr>
              <a:t>specjalistyczne przygotowanie </a:t>
            </a:r>
            <a:r>
              <a:rPr lang="pl-PL" sz="1700" dirty="0">
                <a:latin typeface="Calibri" panose="020F0502020204030204" pitchFamily="34" charset="0"/>
                <a:cs typeface="Times New Roman" panose="02020603050405020304" pitchFamily="18" charset="0"/>
              </a:rPr>
              <a:t>do świadczenia usług wspierających osobę z niepełnosprawnościami w procesie zdobywania i utrzymywania zatrudnienia oraz do udzielania porad pracodawcy w rozwiązywaniu problemów związanych z zatrudnieniem osoby z niepełnosprawnościami - w przypadku osób fizycznych wykonujących działalność gospodarczą; </a:t>
            </a:r>
          </a:p>
          <a:p>
            <a:r>
              <a:rPr lang="pl-PL" sz="1700" dirty="0">
                <a:latin typeface="Calibri" panose="020F0502020204030204" pitchFamily="34" charset="0"/>
                <a:cs typeface="Times New Roman" panose="02020603050405020304" pitchFamily="18" charset="0"/>
              </a:rPr>
              <a:t>2) posiadać </a:t>
            </a:r>
            <a:r>
              <a:rPr lang="pl-PL" sz="1700" b="1" dirty="0">
                <a:latin typeface="Calibri" panose="020F0502020204030204" pitchFamily="34" charset="0"/>
                <a:cs typeface="Times New Roman" panose="02020603050405020304" pitchFamily="18" charset="0"/>
              </a:rPr>
              <a:t>zasób kadrowy</a:t>
            </a:r>
            <a:r>
              <a:rPr lang="pl-PL" sz="1700" dirty="0">
                <a:latin typeface="Calibri" panose="020F0502020204030204" pitchFamily="34" charset="0"/>
                <a:cs typeface="Times New Roman" panose="02020603050405020304" pitchFamily="18" charset="0"/>
              </a:rPr>
              <a:t>, w skład którego wchodzą osoby, o których mowa w pkt 1- w przypadku podmiotów posiadających osobowość prawną.</a:t>
            </a:r>
          </a:p>
        </p:txBody>
      </p:sp>
    </p:spTree>
    <p:extLst>
      <p:ext uri="{BB962C8B-B14F-4D97-AF65-F5344CB8AC3E}">
        <p14:creationId xmlns:p14="http://schemas.microsoft.com/office/powerpoint/2010/main" val="16662653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Bon IPW – psy asystujące</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fontScale="92500"/>
          </a:bodyPr>
          <a:lstStyle/>
          <a:p>
            <a:r>
              <a:rPr lang="pl-PL" sz="2400" dirty="0">
                <a:latin typeface="Calibri" panose="020F0502020204030204" pitchFamily="34" charset="0"/>
                <a:cs typeface="Times New Roman" panose="02020603050405020304" pitchFamily="18" charset="0"/>
              </a:rPr>
              <a:t>Zespół do spraw Indywidualnego Pakietu Wsparcia </a:t>
            </a:r>
            <a:r>
              <a:rPr lang="pl-PL" sz="2400" b="1" dirty="0">
                <a:latin typeface="Calibri" panose="020F0502020204030204" pitchFamily="34" charset="0"/>
                <a:cs typeface="Times New Roman" panose="02020603050405020304" pitchFamily="18" charset="0"/>
              </a:rPr>
              <a:t>bierze pod uwagę </a:t>
            </a:r>
            <a:r>
              <a:rPr lang="pl-PL" sz="2400" dirty="0">
                <a:latin typeface="Calibri" panose="020F0502020204030204" pitchFamily="34" charset="0"/>
                <a:cs typeface="Times New Roman" panose="02020603050405020304" pitchFamily="18" charset="0"/>
              </a:rPr>
              <a:t>w szczególności: </a:t>
            </a:r>
          </a:p>
          <a:p>
            <a:pPr>
              <a:spcAft>
                <a:spcPts val="555"/>
              </a:spcAft>
            </a:pPr>
            <a:r>
              <a:rPr lang="pl-PL" sz="2400" dirty="0">
                <a:latin typeface="Calibri" panose="020F0502020204030204" pitchFamily="34" charset="0"/>
                <a:cs typeface="Times New Roman" panose="02020603050405020304" pitchFamily="18" charset="0"/>
              </a:rPr>
              <a:t>1) cel udzielanego wsparcia; </a:t>
            </a:r>
          </a:p>
          <a:p>
            <a:pPr>
              <a:spcAft>
                <a:spcPts val="555"/>
              </a:spcAft>
            </a:pPr>
            <a:r>
              <a:rPr lang="pl-PL" sz="2400" dirty="0">
                <a:latin typeface="Calibri" panose="020F0502020204030204" pitchFamily="34" charset="0"/>
                <a:cs typeface="Times New Roman" panose="02020603050405020304" pitchFamily="18" charset="0"/>
              </a:rPr>
              <a:t>2) przyczynę niepełnosprawności osoby ubiegającej się o prawo do Bonu IPW; </a:t>
            </a:r>
          </a:p>
          <a:p>
            <a:pPr>
              <a:spcAft>
                <a:spcPts val="555"/>
              </a:spcAft>
            </a:pPr>
            <a:r>
              <a:rPr lang="pl-PL" sz="2400" dirty="0">
                <a:latin typeface="Calibri" panose="020F0502020204030204" pitchFamily="34" charset="0"/>
                <a:cs typeface="Times New Roman" panose="02020603050405020304" pitchFamily="18" charset="0"/>
              </a:rPr>
              <a:t>3) poziom funkcjonowania osoby ubiegającej się o prawo do Bonu IPW; </a:t>
            </a:r>
          </a:p>
          <a:p>
            <a:r>
              <a:rPr lang="pl-PL" sz="2400" dirty="0">
                <a:latin typeface="Calibri" panose="020F0502020204030204" pitchFamily="34" charset="0"/>
                <a:cs typeface="Times New Roman" panose="02020603050405020304" pitchFamily="18" charset="0"/>
              </a:rPr>
              <a:t>4) warunki mieszkaniowe osoby ubiegającej się o prawo do Bonu IPW. </a:t>
            </a:r>
          </a:p>
          <a:p>
            <a:r>
              <a:rPr lang="pl-PL" sz="1800" b="1" dirty="0">
                <a:effectLst/>
                <a:latin typeface="Calibri" panose="020F0502020204030204" pitchFamily="34" charset="0"/>
                <a:ea typeface="Calibri" panose="020F0502020204030204" pitchFamily="34" charset="0"/>
                <a:cs typeface="Times New Roman" panose="02020603050405020304" pitchFamily="18" charset="0"/>
              </a:rPr>
              <a:t>Wsparcia nie może uzyskać osoba</a:t>
            </a:r>
            <a:r>
              <a:rPr lang="pl-PL" sz="1800" dirty="0">
                <a:effectLst/>
                <a:latin typeface="Calibri" panose="020F0502020204030204" pitchFamily="34" charset="0"/>
                <a:ea typeface="Calibri" panose="020F0502020204030204" pitchFamily="34" charset="0"/>
                <a:cs typeface="Times New Roman" panose="02020603050405020304" pitchFamily="18" charset="0"/>
              </a:rPr>
              <a:t>, która została </a:t>
            </a:r>
            <a:r>
              <a:rPr lang="pl-PL" sz="1800" b="1" dirty="0">
                <a:effectLst/>
                <a:latin typeface="Calibri" panose="020F0502020204030204" pitchFamily="34" charset="0"/>
                <a:ea typeface="Calibri" panose="020F0502020204030204" pitchFamily="34" charset="0"/>
                <a:cs typeface="Times New Roman" panose="02020603050405020304" pitchFamily="18" charset="0"/>
              </a:rPr>
              <a:t>skazana prawomocnym wyrokiem </a:t>
            </a:r>
            <a:r>
              <a:rPr lang="pl-PL" sz="1800" dirty="0">
                <a:effectLst/>
                <a:latin typeface="Calibri" panose="020F0502020204030204" pitchFamily="34" charset="0"/>
                <a:ea typeface="Calibri" panose="020F0502020204030204" pitchFamily="34" charset="0"/>
                <a:cs typeface="Times New Roman" panose="02020603050405020304" pitchFamily="18" charset="0"/>
              </a:rPr>
              <a:t>za przestępstwa określone w ustawie z dnia 21 sierpnia 1997 r. o </a:t>
            </a:r>
            <a:r>
              <a:rPr lang="pl-PL" sz="1800" b="1" dirty="0">
                <a:effectLst/>
                <a:latin typeface="Calibri" panose="020F0502020204030204" pitchFamily="34" charset="0"/>
                <a:ea typeface="Calibri" panose="020F0502020204030204" pitchFamily="34" charset="0"/>
                <a:cs typeface="Times New Roman" panose="02020603050405020304" pitchFamily="18" charset="0"/>
              </a:rPr>
              <a:t>ochronie zwierząt</a:t>
            </a:r>
            <a:r>
              <a:rPr lang="pl-PL" sz="1800" dirty="0">
                <a:effectLst/>
                <a:latin typeface="Calibri" panose="020F0502020204030204" pitchFamily="34" charset="0"/>
                <a:ea typeface="Calibri" panose="020F0502020204030204" pitchFamily="34" charset="0"/>
                <a:cs typeface="Times New Roman" panose="02020603050405020304" pitchFamily="18" charset="0"/>
              </a:rPr>
              <a:t>. </a:t>
            </a:r>
            <a:endParaRPr lang="pl-PL" sz="24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01527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Bon IPW – psy asystujące – koszty</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a:bodyPr>
          <a:lstStyle/>
          <a:p>
            <a:r>
              <a:rPr lang="pl-PL" sz="2400" b="1" dirty="0">
                <a:latin typeface="Calibri" panose="020F0502020204030204" pitchFamily="34" charset="0"/>
                <a:cs typeface="Times New Roman" panose="02020603050405020304" pitchFamily="18" charset="0"/>
              </a:rPr>
              <a:t>Utrzymanie i leczenie </a:t>
            </a:r>
            <a:r>
              <a:rPr lang="pl-PL" sz="2400" dirty="0">
                <a:latin typeface="Calibri" panose="020F0502020204030204" pitchFamily="34" charset="0"/>
                <a:cs typeface="Times New Roman" panose="02020603050405020304" pitchFamily="18" charset="0"/>
              </a:rPr>
              <a:t>- wsparcie przysługuje w kwocie 1/10 minimalnego miesięcznego wynagrodzenia za pracę.</a:t>
            </a:r>
          </a:p>
          <a:p>
            <a:r>
              <a:rPr lang="pl-PL" sz="2400" b="1" dirty="0">
                <a:latin typeface="Calibri" panose="020F0502020204030204" pitchFamily="34" charset="0"/>
                <a:cs typeface="Times New Roman" panose="02020603050405020304" pitchFamily="18" charset="0"/>
              </a:rPr>
              <a:t>Szkolenie</a:t>
            </a:r>
            <a:r>
              <a:rPr lang="pl-PL" sz="2400" dirty="0">
                <a:latin typeface="Calibri" panose="020F0502020204030204" pitchFamily="34" charset="0"/>
                <a:cs typeface="Times New Roman" panose="02020603050405020304" pitchFamily="18" charset="0"/>
              </a:rPr>
              <a:t> - przysługuje w kwocie nie większej niż 10-krotność minimalnego miesięcznego wynagrodzenia za pracę.</a:t>
            </a:r>
          </a:p>
        </p:txBody>
      </p:sp>
    </p:spTree>
    <p:extLst>
      <p:ext uri="{BB962C8B-B14F-4D97-AF65-F5344CB8AC3E}">
        <p14:creationId xmlns:p14="http://schemas.microsoft.com/office/powerpoint/2010/main" val="1441719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Bon IPW – psy asystujące – wymogi dla podmiotów udzielających wsparcia</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a:bodyPr>
          <a:lstStyle/>
          <a:p>
            <a:r>
              <a:rPr lang="pl-PL" sz="1700" dirty="0">
                <a:latin typeface="Calibri" panose="020F0502020204030204" pitchFamily="34" charset="0"/>
                <a:cs typeface="Times New Roman" panose="02020603050405020304" pitchFamily="18" charset="0"/>
              </a:rPr>
              <a:t>Podmiot udzielający wsparcia powinien spełniać następujące warunki:</a:t>
            </a:r>
          </a:p>
          <a:p>
            <a:r>
              <a:rPr lang="pl-PL" sz="1700" dirty="0">
                <a:latin typeface="Calibri" panose="020F0502020204030204" pitchFamily="34" charset="0"/>
                <a:cs typeface="Times New Roman" panose="02020603050405020304" pitchFamily="18" charset="0"/>
              </a:rPr>
              <a:t>1) </a:t>
            </a:r>
            <a:r>
              <a:rPr lang="pl-PL" sz="1700" b="1" dirty="0">
                <a:latin typeface="Calibri" panose="020F0502020204030204" pitchFamily="34" charset="0"/>
                <a:cs typeface="Times New Roman" panose="02020603050405020304" pitchFamily="18" charset="0"/>
              </a:rPr>
              <a:t>w zakresie szkolenia psów posiadać wpis do rejestru</a:t>
            </a:r>
            <a:r>
              <a:rPr lang="pl-PL" sz="1700" dirty="0">
                <a:latin typeface="Calibri" panose="020F0502020204030204" pitchFamily="34" charset="0"/>
                <a:cs typeface="Times New Roman" panose="02020603050405020304" pitchFamily="18" charset="0"/>
              </a:rPr>
              <a:t>, o którym mowa w art. 20b ust. 2 ustawy z dnia 27 sierpnia 1997 r. o rehabilitacji zawodowej i społecznej oraz zatrudnianiu osób niepełnosprawnych (Dz. U. z 2023 r. poz. 100); </a:t>
            </a:r>
          </a:p>
          <a:p>
            <a:r>
              <a:rPr lang="pl-PL" sz="1700" dirty="0">
                <a:latin typeface="Calibri" panose="020F0502020204030204" pitchFamily="34" charset="0"/>
                <a:cs typeface="Times New Roman" panose="02020603050405020304" pitchFamily="18" charset="0"/>
              </a:rPr>
              <a:t>2) w zakresie </a:t>
            </a:r>
            <a:r>
              <a:rPr lang="pl-PL" sz="1700" b="1" dirty="0">
                <a:latin typeface="Calibri" panose="020F0502020204030204" pitchFamily="34" charset="0"/>
                <a:cs typeface="Times New Roman" panose="02020603050405020304" pitchFamily="18" charset="0"/>
              </a:rPr>
              <a:t>utrzymania psów </a:t>
            </a:r>
            <a:r>
              <a:rPr lang="pl-PL" sz="1700" dirty="0">
                <a:latin typeface="Calibri" panose="020F0502020204030204" pitchFamily="34" charset="0"/>
                <a:cs typeface="Times New Roman" panose="02020603050405020304" pitchFamily="18" charset="0"/>
              </a:rPr>
              <a:t>prowadzić działalność obejmującą sprzedaż karmy lub środków pielęgnacyjnych dla zwierząt domowych </a:t>
            </a:r>
            <a:r>
              <a:rPr lang="pl-PL" sz="1700" b="1" dirty="0">
                <a:latin typeface="Calibri" panose="020F0502020204030204" pitchFamily="34" charset="0"/>
                <a:cs typeface="Times New Roman" panose="02020603050405020304" pitchFamily="18" charset="0"/>
              </a:rPr>
              <a:t>prowadzoną w wyspecjalizowanych sklepach</a:t>
            </a:r>
            <a:r>
              <a:rPr lang="pl-PL" sz="1700" dirty="0">
                <a:latin typeface="Calibri" panose="020F0502020204030204" pitchFamily="34" charset="0"/>
                <a:cs typeface="Times New Roman" panose="02020603050405020304" pitchFamily="18" charset="0"/>
              </a:rPr>
              <a:t>; </a:t>
            </a:r>
          </a:p>
          <a:p>
            <a:r>
              <a:rPr lang="pl-PL" sz="1700" dirty="0">
                <a:latin typeface="Calibri" panose="020F0502020204030204" pitchFamily="34" charset="0"/>
                <a:cs typeface="Times New Roman" panose="02020603050405020304" pitchFamily="18" charset="0"/>
              </a:rPr>
              <a:t>3) </a:t>
            </a:r>
            <a:r>
              <a:rPr lang="pl-PL" sz="1700" b="1" dirty="0">
                <a:latin typeface="Calibri" panose="020F0502020204030204" pitchFamily="34" charset="0"/>
                <a:cs typeface="Times New Roman" panose="02020603050405020304" pitchFamily="18" charset="0"/>
              </a:rPr>
              <a:t>w zakresie leczenia psów posiadać prawo wykonywania zawodu lekarza weterynarii</a:t>
            </a:r>
            <a:r>
              <a:rPr lang="pl-PL" sz="1700" dirty="0">
                <a:latin typeface="Calibri" panose="020F0502020204030204" pitchFamily="34" charset="0"/>
                <a:cs typeface="Times New Roman" panose="02020603050405020304" pitchFamily="18" charset="0"/>
              </a:rPr>
              <a:t>, o którym mowa w art. 2 ust. 1 ustawy z dnia 21 grudnia 1990 r. o zawodzie lekarza weterynarii i izbach lekarsko-weterynaryjnych. (Dz. U. z 2023 r. poz. 154). </a:t>
            </a:r>
          </a:p>
        </p:txBody>
      </p:sp>
    </p:spTree>
    <p:extLst>
      <p:ext uri="{BB962C8B-B14F-4D97-AF65-F5344CB8AC3E}">
        <p14:creationId xmlns:p14="http://schemas.microsoft.com/office/powerpoint/2010/main" val="2686491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Bon IPW – transport „od drzwi do drzwi”</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a:bodyPr>
          <a:lstStyle/>
          <a:p>
            <a:r>
              <a:rPr lang="pl-PL" sz="2400" dirty="0">
                <a:latin typeface="Calibri" panose="020F0502020204030204" pitchFamily="34" charset="0"/>
                <a:cs typeface="Times New Roman" panose="02020603050405020304" pitchFamily="18" charset="0"/>
              </a:rPr>
              <a:t>Wsparcie obejmuje </a:t>
            </a:r>
            <a:r>
              <a:rPr lang="pl-PL" sz="2400" b="1" dirty="0">
                <a:latin typeface="Calibri" panose="020F0502020204030204" pitchFamily="34" charset="0"/>
                <a:cs typeface="Times New Roman" panose="02020603050405020304" pitchFamily="18" charset="0"/>
              </a:rPr>
              <a:t>pokrywanie kosztów transportu </a:t>
            </a:r>
            <a:r>
              <a:rPr lang="pl-PL" sz="2400" b="1" u="sng" dirty="0">
                <a:latin typeface="Calibri" panose="020F0502020204030204" pitchFamily="34" charset="0"/>
                <a:cs typeface="Times New Roman" panose="02020603050405020304" pitchFamily="18" charset="0"/>
              </a:rPr>
              <a:t>dostosowanego do potrzeb </a:t>
            </a:r>
            <a:r>
              <a:rPr lang="pl-PL" sz="2400" dirty="0">
                <a:latin typeface="Calibri" panose="020F0502020204030204" pitchFamily="34" charset="0"/>
                <a:cs typeface="Times New Roman" panose="02020603050405020304" pitchFamily="18" charset="0"/>
              </a:rPr>
              <a:t>osób mających </a:t>
            </a:r>
            <a:r>
              <a:rPr lang="pl-PL" sz="2400" b="1" dirty="0">
                <a:latin typeface="Calibri" panose="020F0502020204030204" pitchFamily="34" charset="0"/>
                <a:cs typeface="Times New Roman" panose="02020603050405020304" pitchFamily="18" charset="0"/>
              </a:rPr>
              <a:t>znacznie ograniczoną zdolność samodzielnego poruszania się</a:t>
            </a:r>
            <a:r>
              <a:rPr lang="pl-PL" sz="2400" dirty="0">
                <a:latin typeface="Calibri" panose="020F0502020204030204" pitchFamily="34" charset="0"/>
                <a:cs typeface="Times New Roman" panose="02020603050405020304" pitchFamily="18" charset="0"/>
              </a:rPr>
              <a:t>.</a:t>
            </a:r>
          </a:p>
          <a:p>
            <a:r>
              <a:rPr lang="pl-PL" sz="2400" b="1" dirty="0">
                <a:latin typeface="Calibri" panose="020F0502020204030204" pitchFamily="34" charset="0"/>
                <a:cs typeface="Times New Roman" panose="02020603050405020304" pitchFamily="18" charset="0"/>
              </a:rPr>
              <a:t>Maksymalny wymiar 800 km miesięcznie i nie więcej niż 50 przejazdów miesięcznie</a:t>
            </a:r>
            <a:r>
              <a:rPr lang="pl-PL" sz="2400" dirty="0">
                <a:latin typeface="Calibri" panose="020F0502020204030204" pitchFamily="34" charset="0"/>
                <a:cs typeface="Times New Roman" panose="02020603050405020304" pitchFamily="18" charset="0"/>
              </a:rPr>
              <a:t>.</a:t>
            </a:r>
          </a:p>
          <a:p>
            <a:r>
              <a:rPr lang="pl-PL" sz="2400" dirty="0">
                <a:latin typeface="Calibri" panose="020F0502020204030204" pitchFamily="34" charset="0"/>
                <a:cs typeface="Times New Roman" panose="02020603050405020304" pitchFamily="18" charset="0"/>
              </a:rPr>
              <a:t>Koszt używania pojazdów: trzykrotność ustawowej „kilometrówki”.</a:t>
            </a:r>
          </a:p>
        </p:txBody>
      </p:sp>
    </p:spTree>
    <p:extLst>
      <p:ext uri="{BB962C8B-B14F-4D97-AF65-F5344CB8AC3E}">
        <p14:creationId xmlns:p14="http://schemas.microsoft.com/office/powerpoint/2010/main" val="834602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Bon IPW – transport</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a:bodyPr>
          <a:lstStyle/>
          <a:p>
            <a:r>
              <a:rPr lang="pl-PL" sz="2000" dirty="0">
                <a:latin typeface="Calibri" panose="020F0502020204030204" pitchFamily="34" charset="0"/>
                <a:cs typeface="Times New Roman" panose="02020603050405020304" pitchFamily="18" charset="0"/>
              </a:rPr>
              <a:t>Zespół do spraw Indywidualnego Pakietu Wsparcia </a:t>
            </a:r>
            <a:r>
              <a:rPr lang="pl-PL" sz="2000" b="1" dirty="0">
                <a:latin typeface="Calibri" panose="020F0502020204030204" pitchFamily="34" charset="0"/>
                <a:cs typeface="Times New Roman" panose="02020603050405020304" pitchFamily="18" charset="0"/>
              </a:rPr>
              <a:t>bierze pod uwagę </a:t>
            </a:r>
            <a:r>
              <a:rPr lang="pl-PL" sz="2000" dirty="0">
                <a:latin typeface="Calibri" panose="020F0502020204030204" pitchFamily="34" charset="0"/>
                <a:cs typeface="Times New Roman" panose="02020603050405020304" pitchFamily="18" charset="0"/>
              </a:rPr>
              <a:t>w szczególności: </a:t>
            </a:r>
          </a:p>
          <a:p>
            <a:pPr>
              <a:spcAft>
                <a:spcPts val="555"/>
              </a:spcAft>
            </a:pPr>
            <a:r>
              <a:rPr lang="pl-PL" sz="2000" dirty="0">
                <a:latin typeface="Calibri" panose="020F0502020204030204" pitchFamily="34" charset="0"/>
                <a:cs typeface="Times New Roman" panose="02020603050405020304" pitchFamily="18" charset="0"/>
              </a:rPr>
              <a:t>1) cel udzielanego wsparcia; </a:t>
            </a:r>
          </a:p>
          <a:p>
            <a:pPr>
              <a:spcAft>
                <a:spcPts val="555"/>
              </a:spcAft>
            </a:pPr>
            <a:r>
              <a:rPr lang="pl-PL" sz="2000" dirty="0">
                <a:latin typeface="Calibri" panose="020F0502020204030204" pitchFamily="34" charset="0"/>
                <a:cs typeface="Times New Roman" panose="02020603050405020304" pitchFamily="18" charset="0"/>
              </a:rPr>
              <a:t>2) </a:t>
            </a:r>
            <a:r>
              <a:rPr lang="pl-PL" sz="2000" b="1" dirty="0">
                <a:latin typeface="Calibri" panose="020F0502020204030204" pitchFamily="34" charset="0"/>
                <a:cs typeface="Times New Roman" panose="02020603050405020304" pitchFamily="18" charset="0"/>
              </a:rPr>
              <a:t>aktywność społeczno-zawodową </a:t>
            </a:r>
            <a:r>
              <a:rPr lang="pl-PL" sz="2000" dirty="0">
                <a:latin typeface="Calibri" panose="020F0502020204030204" pitchFamily="34" charset="0"/>
                <a:cs typeface="Times New Roman" panose="02020603050405020304" pitchFamily="18" charset="0"/>
              </a:rPr>
              <a:t>osoby ubiegającej się o prawo do Bonu IPW; </a:t>
            </a:r>
          </a:p>
          <a:p>
            <a:pPr>
              <a:spcAft>
                <a:spcPts val="555"/>
              </a:spcAft>
            </a:pPr>
            <a:r>
              <a:rPr lang="pl-PL" sz="2000" dirty="0">
                <a:latin typeface="Calibri" panose="020F0502020204030204" pitchFamily="34" charset="0"/>
                <a:cs typeface="Times New Roman" panose="02020603050405020304" pitchFamily="18" charset="0"/>
              </a:rPr>
              <a:t>3) </a:t>
            </a:r>
            <a:r>
              <a:rPr lang="pl-PL" sz="2000" b="1" dirty="0">
                <a:latin typeface="Calibri" panose="020F0502020204030204" pitchFamily="34" charset="0"/>
                <a:cs typeface="Times New Roman" panose="02020603050405020304" pitchFamily="18" charset="0"/>
              </a:rPr>
              <a:t>miejsce zamieszkania </a:t>
            </a:r>
            <a:r>
              <a:rPr lang="pl-PL" sz="2000" dirty="0">
                <a:latin typeface="Calibri" panose="020F0502020204030204" pitchFamily="34" charset="0"/>
                <a:cs typeface="Times New Roman" panose="02020603050405020304" pitchFamily="18" charset="0"/>
              </a:rPr>
              <a:t>osoby ubiegającej się o prawo do Bonu IPW; </a:t>
            </a:r>
          </a:p>
          <a:p>
            <a:r>
              <a:rPr lang="pl-PL" sz="2000" dirty="0">
                <a:latin typeface="Calibri" panose="020F0502020204030204" pitchFamily="34" charset="0"/>
                <a:cs typeface="Times New Roman" panose="02020603050405020304" pitchFamily="18" charset="0"/>
              </a:rPr>
              <a:t>4) </a:t>
            </a:r>
            <a:r>
              <a:rPr lang="pl-PL" sz="2000" b="1" dirty="0">
                <a:latin typeface="Calibri" panose="020F0502020204030204" pitchFamily="34" charset="0"/>
                <a:cs typeface="Times New Roman" panose="02020603050405020304" pitchFamily="18" charset="0"/>
              </a:rPr>
              <a:t>dostępność dostosowanej infrastruktury transportowej w miejscu zamieszkania</a:t>
            </a:r>
            <a:r>
              <a:rPr lang="pl-PL" sz="2000" dirty="0">
                <a:latin typeface="Calibri" panose="020F0502020204030204" pitchFamily="34" charset="0"/>
                <a:cs typeface="Times New Roman" panose="02020603050405020304" pitchFamily="18" charset="0"/>
              </a:rPr>
              <a:t> osoby ubiegającej się o prawo do Bonu IPW. </a:t>
            </a:r>
          </a:p>
        </p:txBody>
      </p:sp>
    </p:spTree>
    <p:extLst>
      <p:ext uri="{BB962C8B-B14F-4D97-AF65-F5344CB8AC3E}">
        <p14:creationId xmlns:p14="http://schemas.microsoft.com/office/powerpoint/2010/main" val="2644054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D83A90-EC3C-6E46-2410-08880BCE0396}"/>
              </a:ext>
            </a:extLst>
          </p:cNvPr>
          <p:cNvSpPr>
            <a:spLocks noGrp="1"/>
          </p:cNvSpPr>
          <p:nvPr>
            <p:ph type="title"/>
          </p:nvPr>
        </p:nvSpPr>
        <p:spPr/>
        <p:txBody>
          <a:bodyPr/>
          <a:lstStyle/>
          <a:p>
            <a:r>
              <a:rPr lang="pl-PL" dirty="0"/>
              <a:t>Konstrukcja prezentacji</a:t>
            </a:r>
          </a:p>
        </p:txBody>
      </p:sp>
      <p:graphicFrame>
        <p:nvGraphicFramePr>
          <p:cNvPr id="8" name="Symbol zastępczy zawartości 7">
            <a:extLst>
              <a:ext uri="{FF2B5EF4-FFF2-40B4-BE49-F238E27FC236}">
                <a16:creationId xmlns:a16="http://schemas.microsoft.com/office/drawing/2014/main" id="{BE6B341E-DC12-2972-968C-67C6B91824E4}"/>
              </a:ext>
            </a:extLst>
          </p:cNvPr>
          <p:cNvGraphicFramePr>
            <a:graphicFrameLocks noGrp="1"/>
          </p:cNvGraphicFramePr>
          <p:nvPr>
            <p:ph idx="1"/>
            <p:extLst>
              <p:ext uri="{D42A27DB-BD31-4B8C-83A1-F6EECF244321}">
                <p14:modId xmlns:p14="http://schemas.microsoft.com/office/powerpoint/2010/main" val="1876841537"/>
              </p:ext>
            </p:extLst>
          </p:nvPr>
        </p:nvGraphicFramePr>
        <p:xfrm>
          <a:off x="1096963" y="2108200"/>
          <a:ext cx="10058400" cy="3760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2938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Bon IPW – transport – wymogi dla podmiotów udzielających wsparcia</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a:bodyPr>
          <a:lstStyle/>
          <a:p>
            <a:r>
              <a:rPr lang="pl-PL" sz="2000" dirty="0">
                <a:latin typeface="Calibri" panose="020F0502020204030204" pitchFamily="34" charset="0"/>
                <a:cs typeface="Times New Roman" panose="02020603050405020304" pitchFamily="18" charset="0"/>
              </a:rPr>
              <a:t>Podmiot udzielający wsparcia powinien spełniać następujące warunki:</a:t>
            </a:r>
          </a:p>
          <a:p>
            <a:r>
              <a:rPr lang="pl-PL" sz="2000" dirty="0">
                <a:latin typeface="Calibri" panose="020F0502020204030204" pitchFamily="34" charset="0"/>
                <a:cs typeface="Times New Roman" panose="02020603050405020304" pitchFamily="18" charset="0"/>
              </a:rPr>
              <a:t>1) posiadać co najmniej jeden </a:t>
            </a:r>
            <a:r>
              <a:rPr lang="pl-PL" sz="2000" b="1" dirty="0">
                <a:latin typeface="Calibri" panose="020F0502020204030204" pitchFamily="34" charset="0"/>
                <a:cs typeface="Times New Roman" panose="02020603050405020304" pitchFamily="18" charset="0"/>
              </a:rPr>
              <a:t>pojazd dostosowany </a:t>
            </a:r>
            <a:r>
              <a:rPr lang="pl-PL" sz="2000" dirty="0">
                <a:latin typeface="Calibri" panose="020F0502020204030204" pitchFamily="34" charset="0"/>
                <a:cs typeface="Times New Roman" panose="02020603050405020304" pitchFamily="18" charset="0"/>
              </a:rPr>
              <a:t>do przewozu osób z niepełnosprawnościami; </a:t>
            </a:r>
          </a:p>
          <a:p>
            <a:r>
              <a:rPr lang="pl-PL" sz="2000" dirty="0">
                <a:latin typeface="Calibri" panose="020F0502020204030204" pitchFamily="34" charset="0"/>
                <a:cs typeface="Times New Roman" panose="02020603050405020304" pitchFamily="18" charset="0"/>
              </a:rPr>
              <a:t>2) posiadać odpowiednie </a:t>
            </a:r>
            <a:r>
              <a:rPr lang="pl-PL" sz="2000" b="1" dirty="0">
                <a:latin typeface="Calibri" panose="020F0502020204030204" pitchFamily="34" charset="0"/>
                <a:cs typeface="Times New Roman" panose="02020603050405020304" pitchFamily="18" charset="0"/>
              </a:rPr>
              <a:t>uprawnienia do przewozu osób </a:t>
            </a:r>
            <a:r>
              <a:rPr lang="pl-PL" sz="2000" dirty="0">
                <a:latin typeface="Calibri" panose="020F0502020204030204" pitchFamily="34" charset="0"/>
                <a:cs typeface="Times New Roman" panose="02020603050405020304" pitchFamily="18" charset="0"/>
              </a:rPr>
              <a:t>lub zatrudniać osoby posiadające odpowiednie uprawnienia do przewozu osób; </a:t>
            </a:r>
          </a:p>
          <a:p>
            <a:r>
              <a:rPr lang="pl-PL" sz="2000" dirty="0">
                <a:latin typeface="Calibri" panose="020F0502020204030204" pitchFamily="34" charset="0"/>
                <a:cs typeface="Times New Roman" panose="02020603050405020304" pitchFamily="18" charset="0"/>
              </a:rPr>
              <a:t>3) posiadać </a:t>
            </a:r>
            <a:r>
              <a:rPr lang="pl-PL" sz="2000" b="1" dirty="0">
                <a:latin typeface="Calibri" panose="020F0502020204030204" pitchFamily="34" charset="0"/>
                <a:cs typeface="Times New Roman" panose="02020603050405020304" pitchFamily="18" charset="0"/>
              </a:rPr>
              <a:t>odpowiedni zasób kadrowy </a:t>
            </a:r>
            <a:r>
              <a:rPr lang="pl-PL" sz="2000" dirty="0">
                <a:latin typeface="Calibri" panose="020F0502020204030204" pitchFamily="34" charset="0"/>
                <a:cs typeface="Times New Roman" panose="02020603050405020304" pitchFamily="18" charset="0"/>
              </a:rPr>
              <a:t>umożliwiający zapewnienie przy przewozie osoby korzystającej z Bonu IPW - zespół pojazdu, który stanowi </a:t>
            </a:r>
            <a:r>
              <a:rPr lang="pl-PL" sz="2000" b="1" dirty="0">
                <a:latin typeface="Calibri" panose="020F0502020204030204" pitchFamily="34" charset="0"/>
                <a:cs typeface="Times New Roman" panose="02020603050405020304" pitchFamily="18" charset="0"/>
              </a:rPr>
              <a:t>kierowca i pomocnik</a:t>
            </a:r>
            <a:r>
              <a:rPr lang="pl-PL" sz="2000" dirty="0">
                <a:latin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2102379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Indywidualny Pakiet Wsparcia – Bon IPW</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fontScale="85000" lnSpcReduction="10000"/>
          </a:bodyPr>
          <a:lstStyle/>
          <a:p>
            <a:pPr marL="547688" lvl="1" indent="-457200"/>
            <a:r>
              <a:rPr lang="pl-PL" sz="3200" dirty="0">
                <a:effectLst/>
                <a:latin typeface="Calibri" panose="020F0502020204030204" pitchFamily="34" charset="0"/>
                <a:ea typeface="Calibri" panose="020F0502020204030204" pitchFamily="34" charset="0"/>
              </a:rPr>
              <a:t>IPW ma </a:t>
            </a:r>
            <a:r>
              <a:rPr lang="pl-PL" sz="3200" b="1" dirty="0">
                <a:effectLst/>
                <a:latin typeface="Calibri" panose="020F0502020204030204" pitchFamily="34" charset="0"/>
                <a:ea typeface="Calibri" panose="020F0502020204030204" pitchFamily="34" charset="0"/>
              </a:rPr>
              <a:t>formę Bonu </a:t>
            </a:r>
            <a:r>
              <a:rPr lang="pl-PL" sz="3200" dirty="0">
                <a:effectLst/>
                <a:latin typeface="Calibri" panose="020F0502020204030204" pitchFamily="34" charset="0"/>
                <a:ea typeface="Calibri" panose="020F0502020204030204" pitchFamily="34" charset="0"/>
              </a:rPr>
              <a:t>(„Bon IPW”).</a:t>
            </a:r>
          </a:p>
          <a:p>
            <a:pPr marL="547688" lvl="1" indent="-457200"/>
            <a:r>
              <a:rPr lang="pl-PL" sz="3200" dirty="0">
                <a:latin typeface="Calibri" panose="020F0502020204030204" pitchFamily="34" charset="0"/>
              </a:rPr>
              <a:t>Obsługa Indywidualnego Pakietu Wsparcia (IPW) odbywa się w </a:t>
            </a:r>
            <a:r>
              <a:rPr lang="pl-PL" sz="3200" b="1" dirty="0">
                <a:latin typeface="Calibri" panose="020F0502020204030204" pitchFamily="34" charset="0"/>
              </a:rPr>
              <a:t>systemie teleinformatycznym </a:t>
            </a:r>
            <a:r>
              <a:rPr lang="pl-PL" sz="3200" dirty="0">
                <a:latin typeface="Calibri" panose="020F0502020204030204" pitchFamily="34" charset="0"/>
              </a:rPr>
              <a:t>Indywidualnego Pakietu Wsparcia.</a:t>
            </a:r>
          </a:p>
          <a:p>
            <a:pPr marL="547688" lvl="1" indent="-457200"/>
            <a:r>
              <a:rPr lang="pl-PL" sz="3200" dirty="0">
                <a:latin typeface="Calibri" panose="020F0502020204030204" pitchFamily="34" charset="0"/>
              </a:rPr>
              <a:t>System teleinformatyczny jest tworzony, rozbudowywany, dostosowywany i utrzymywany przez Prezesa Urzędu do spraw Osób z Niepełnosprawnościami.</a:t>
            </a:r>
          </a:p>
          <a:p>
            <a:pPr marL="547688" lvl="1" indent="-457200"/>
            <a:r>
              <a:rPr lang="pl-PL" sz="3200" dirty="0">
                <a:latin typeface="Calibri" panose="020F0502020204030204" pitchFamily="34" charset="0"/>
              </a:rPr>
              <a:t>Aktywacja Bonu IPW następuje w systemie teleinformatycznym.</a:t>
            </a:r>
          </a:p>
        </p:txBody>
      </p:sp>
    </p:spTree>
    <p:extLst>
      <p:ext uri="{BB962C8B-B14F-4D97-AF65-F5344CB8AC3E}">
        <p14:creationId xmlns:p14="http://schemas.microsoft.com/office/powerpoint/2010/main" val="38755807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Bon IPW - elastyczność</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a:bodyPr>
          <a:lstStyle/>
          <a:p>
            <a:r>
              <a:rPr lang="pl-PL" sz="2000" dirty="0">
                <a:latin typeface="Calibri" panose="020F0502020204030204" pitchFamily="34" charset="0"/>
              </a:rPr>
              <a:t>1. Świadczenie w ramach Bonu IPW jest przyznawane </a:t>
            </a:r>
            <a:r>
              <a:rPr lang="pl-PL" sz="2000" b="1" dirty="0">
                <a:latin typeface="Calibri" panose="020F0502020204030204" pitchFamily="34" charset="0"/>
              </a:rPr>
              <a:t>oddzielnie na każdy instrument </a:t>
            </a:r>
            <a:r>
              <a:rPr lang="pl-PL" sz="2000" dirty="0">
                <a:latin typeface="Calibri" panose="020F0502020204030204" pitchFamily="34" charset="0"/>
              </a:rPr>
              <a:t>wskazany przez zespół do spraw Indywidualnego Pakietu Wsparcia w wymiarze przez niego określonym. </a:t>
            </a:r>
          </a:p>
          <a:p>
            <a:r>
              <a:rPr lang="pl-PL" sz="2000" dirty="0">
                <a:latin typeface="Calibri" panose="020F0502020204030204" pitchFamily="34" charset="0"/>
              </a:rPr>
              <a:t>2. Osoba korzystająca ze wsparcia w postaci Bonu IPW ma </a:t>
            </a:r>
            <a:r>
              <a:rPr lang="pl-PL" sz="2000" b="1" dirty="0">
                <a:latin typeface="Calibri" panose="020F0502020204030204" pitchFamily="34" charset="0"/>
              </a:rPr>
              <a:t>możliwość dokonania zmiany </a:t>
            </a:r>
            <a:r>
              <a:rPr lang="pl-PL" sz="2000" dirty="0">
                <a:latin typeface="Calibri" panose="020F0502020204030204" pitchFamily="34" charset="0"/>
              </a:rPr>
              <a:t>w danym roku kalendarzowym wysokości przydzielonych środków pomiędzy przysługującymi instrumentami w wysokości nie większej niż </a:t>
            </a:r>
            <a:r>
              <a:rPr lang="pl-PL" sz="2000" b="1" dirty="0">
                <a:latin typeface="Calibri" panose="020F0502020204030204" pitchFamily="34" charset="0"/>
              </a:rPr>
              <a:t>10 procent środków </a:t>
            </a:r>
            <a:r>
              <a:rPr lang="pl-PL" sz="2000" dirty="0">
                <a:latin typeface="Calibri" panose="020F0502020204030204" pitchFamily="34" charset="0"/>
              </a:rPr>
              <a:t>przydzielonych w danym obszarze. </a:t>
            </a:r>
          </a:p>
          <a:p>
            <a:r>
              <a:rPr lang="pl-PL" sz="2000" dirty="0">
                <a:latin typeface="Calibri" panose="020F0502020204030204" pitchFamily="34" charset="0"/>
              </a:rPr>
              <a:t>3. Środki niewykorzystane w danym roku kalendarzowym </a:t>
            </a:r>
            <a:r>
              <a:rPr lang="pl-PL" sz="2000" b="1" dirty="0">
                <a:latin typeface="Calibri" panose="020F0502020204030204" pitchFamily="34" charset="0"/>
              </a:rPr>
              <a:t>można wykorzystać do dnia 31 marca roku następnego</a:t>
            </a:r>
            <a:r>
              <a:rPr lang="pl-PL" sz="2000" dirty="0">
                <a:latin typeface="Calibri" panose="020F0502020204030204" pitchFamily="34" charset="0"/>
              </a:rPr>
              <a:t>.</a:t>
            </a:r>
          </a:p>
        </p:txBody>
      </p:sp>
    </p:spTree>
    <p:extLst>
      <p:ext uri="{BB962C8B-B14F-4D97-AF65-F5344CB8AC3E}">
        <p14:creationId xmlns:p14="http://schemas.microsoft.com/office/powerpoint/2010/main" val="13411325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F837BB-6C56-49D2-B6AD-2F2710EF2986}"/>
              </a:ext>
            </a:extLst>
          </p:cNvPr>
          <p:cNvSpPr>
            <a:spLocks noGrp="1"/>
          </p:cNvSpPr>
          <p:nvPr>
            <p:ph type="title"/>
          </p:nvPr>
        </p:nvSpPr>
        <p:spPr/>
        <p:txBody>
          <a:bodyPr/>
          <a:lstStyle/>
          <a:p>
            <a:r>
              <a:rPr lang="pl-PL" dirty="0"/>
              <a:t>Rejestr Podmiotów Uprawnionych do Realizacji IPW</a:t>
            </a:r>
          </a:p>
        </p:txBody>
      </p:sp>
      <p:sp>
        <p:nvSpPr>
          <p:cNvPr id="3" name="Symbol zastępczy zawartości 2">
            <a:extLst>
              <a:ext uri="{FF2B5EF4-FFF2-40B4-BE49-F238E27FC236}">
                <a16:creationId xmlns:a16="http://schemas.microsoft.com/office/drawing/2014/main" id="{516FC28C-2889-41B4-9611-0752C5B473F3}"/>
              </a:ext>
            </a:extLst>
          </p:cNvPr>
          <p:cNvSpPr>
            <a:spLocks noGrp="1"/>
          </p:cNvSpPr>
          <p:nvPr>
            <p:ph idx="1"/>
          </p:nvPr>
        </p:nvSpPr>
        <p:spPr/>
        <p:txBody>
          <a:bodyPr>
            <a:normAutofit/>
          </a:bodyPr>
          <a:lstStyle/>
          <a:p>
            <a:r>
              <a:rPr lang="pl-PL" sz="2000" b="1" dirty="0">
                <a:latin typeface="Calibri" panose="020F0502020204030204" pitchFamily="34" charset="0"/>
                <a:cs typeface="Times New Roman" panose="02020603050405020304" pitchFamily="18" charset="0"/>
              </a:rPr>
              <a:t>Podmiot </a:t>
            </a:r>
            <a:r>
              <a:rPr lang="pl-PL" sz="2000" dirty="0">
                <a:latin typeface="Calibri" panose="020F0502020204030204" pitchFamily="34" charset="0"/>
                <a:cs typeface="Times New Roman" panose="02020603050405020304" pitchFamily="18" charset="0"/>
              </a:rPr>
              <a:t>udzielający wsparcia powinien być </a:t>
            </a:r>
            <a:r>
              <a:rPr lang="pl-PL" sz="2000" b="1" dirty="0">
                <a:latin typeface="Calibri" panose="020F0502020204030204" pitchFamily="34" charset="0"/>
                <a:cs typeface="Times New Roman" panose="02020603050405020304" pitchFamily="18" charset="0"/>
              </a:rPr>
              <a:t>wpisany do rejestru</a:t>
            </a:r>
            <a:r>
              <a:rPr lang="pl-PL" sz="2000" dirty="0">
                <a:latin typeface="Calibri" panose="020F0502020204030204" pitchFamily="34" charset="0"/>
                <a:cs typeface="Times New Roman" panose="02020603050405020304" pitchFamily="18" charset="0"/>
              </a:rPr>
              <a:t>.</a:t>
            </a:r>
          </a:p>
          <a:p>
            <a:r>
              <a:rPr lang="pl-PL" sz="2000" dirty="0">
                <a:latin typeface="Calibri" panose="020F0502020204030204" pitchFamily="34" charset="0"/>
                <a:cs typeface="Times New Roman" panose="02020603050405020304" pitchFamily="18" charset="0"/>
              </a:rPr>
              <a:t>Rejestr prowadzony jest przez Prezesa Urzędu do spraw Osób z Niepełnosprawnościami.</a:t>
            </a:r>
          </a:p>
          <a:p>
            <a:r>
              <a:rPr lang="pl-PL" sz="2000" dirty="0">
                <a:latin typeface="Calibri" panose="020F0502020204030204" pitchFamily="34" charset="0"/>
                <a:cs typeface="Times New Roman" panose="02020603050405020304" pitchFamily="18" charset="0"/>
              </a:rPr>
              <a:t>Prezes Urzędu do spraw Osób z Niepełnosprawnościami dokonuje wpisu podmiotu do Rejestru Podmiotów Uprawnionych do Realizacji Indywidualnego Pakietu Wsparcia na okres 5 lat.</a:t>
            </a:r>
          </a:p>
          <a:p>
            <a:r>
              <a:rPr lang="pl-PL" sz="2000" dirty="0">
                <a:latin typeface="Calibri" panose="020F0502020204030204" pitchFamily="34" charset="0"/>
                <a:cs typeface="Times New Roman" panose="02020603050405020304" pitchFamily="18" charset="0"/>
              </a:rPr>
              <a:t>Rejestr jest integralną częścią systemu teleinformatycznego Indywidualnego Pakietu Wsparcia.</a:t>
            </a:r>
          </a:p>
        </p:txBody>
      </p:sp>
    </p:spTree>
    <p:extLst>
      <p:ext uri="{BB962C8B-B14F-4D97-AF65-F5344CB8AC3E}">
        <p14:creationId xmlns:p14="http://schemas.microsoft.com/office/powerpoint/2010/main" val="2734555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cxnSp>
        <p:nvCxnSpPr>
          <p:cNvPr id="11" name="Straight Connector 10">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71931A9-9D67-41A5-9458-0CC47C465F9D}"/>
              </a:ext>
            </a:extLst>
          </p:cNvPr>
          <p:cNvSpPr>
            <a:spLocks noGrp="1"/>
          </p:cNvSpPr>
          <p:nvPr>
            <p:ph type="title"/>
          </p:nvPr>
        </p:nvSpPr>
        <p:spPr>
          <a:xfrm>
            <a:off x="648929" y="639097"/>
            <a:ext cx="5145289" cy="3686015"/>
          </a:xfrm>
        </p:spPr>
        <p:txBody>
          <a:bodyPr vert="horz" lIns="91440" tIns="45720" rIns="91440" bIns="45720" rtlCol="0" anchor="b">
            <a:normAutofit/>
          </a:bodyPr>
          <a:lstStyle/>
          <a:p>
            <a:r>
              <a:rPr lang="pl-PL" sz="4800" dirty="0">
                <a:solidFill>
                  <a:schemeClr val="tx1">
                    <a:lumMod val="85000"/>
                    <a:lumOff val="15000"/>
                  </a:schemeClr>
                </a:solidFill>
              </a:rPr>
              <a:t>IPW jako formuła b</a:t>
            </a:r>
            <a:r>
              <a:rPr lang="en-US" sz="4800" dirty="0" err="1">
                <a:solidFill>
                  <a:schemeClr val="tx1">
                    <a:lumMod val="85000"/>
                    <a:lumOff val="15000"/>
                  </a:schemeClr>
                </a:solidFill>
              </a:rPr>
              <a:t>udżet</a:t>
            </a:r>
            <a:r>
              <a:rPr lang="pl-PL" sz="4800" dirty="0">
                <a:solidFill>
                  <a:schemeClr val="tx1">
                    <a:lumMod val="85000"/>
                    <a:lumOff val="15000"/>
                  </a:schemeClr>
                </a:solidFill>
              </a:rPr>
              <a:t>u</a:t>
            </a:r>
            <a:r>
              <a:rPr lang="en-US" sz="4800" dirty="0">
                <a:solidFill>
                  <a:schemeClr val="tx1">
                    <a:lumMod val="85000"/>
                    <a:lumOff val="15000"/>
                  </a:schemeClr>
                </a:solidFill>
              </a:rPr>
              <a:t> </a:t>
            </a:r>
            <a:r>
              <a:rPr lang="en-US" sz="4800" dirty="0" err="1">
                <a:solidFill>
                  <a:schemeClr val="tx1">
                    <a:lumMod val="85000"/>
                    <a:lumOff val="15000"/>
                  </a:schemeClr>
                </a:solidFill>
              </a:rPr>
              <a:t>osobist</a:t>
            </a:r>
            <a:r>
              <a:rPr lang="pl-PL" sz="4800" dirty="0">
                <a:solidFill>
                  <a:schemeClr val="tx1">
                    <a:lumMod val="85000"/>
                    <a:lumOff val="15000"/>
                  </a:schemeClr>
                </a:solidFill>
              </a:rPr>
              <a:t>ego – rozwiązania światowe</a:t>
            </a:r>
            <a:endParaRPr lang="en-US" sz="4800" dirty="0">
              <a:solidFill>
                <a:schemeClr val="tx1">
                  <a:lumMod val="85000"/>
                  <a:lumOff val="15000"/>
                </a:schemeClr>
              </a:solidFill>
            </a:endParaRPr>
          </a:p>
        </p:txBody>
      </p:sp>
      <p:cxnSp>
        <p:nvCxnSpPr>
          <p:cNvPr id="15" name="Straight Connector 14">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44179"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aphicFrame>
        <p:nvGraphicFramePr>
          <p:cNvPr id="4" name="Symbol zastępczy zawartości 3">
            <a:extLst>
              <a:ext uri="{FF2B5EF4-FFF2-40B4-BE49-F238E27FC236}">
                <a16:creationId xmlns:a16="http://schemas.microsoft.com/office/drawing/2014/main" id="{3A21AB52-9205-4EF1-A5F8-822E581295D1}"/>
              </a:ext>
            </a:extLst>
          </p:cNvPr>
          <p:cNvGraphicFramePr>
            <a:graphicFrameLocks noGrp="1"/>
          </p:cNvGraphicFramePr>
          <p:nvPr>
            <p:ph idx="1"/>
            <p:extLst>
              <p:ext uri="{D42A27DB-BD31-4B8C-83A1-F6EECF244321}">
                <p14:modId xmlns:p14="http://schemas.microsoft.com/office/powerpoint/2010/main" val="421364288"/>
              </p:ext>
            </p:extLst>
          </p:nvPr>
        </p:nvGraphicFramePr>
        <p:xfrm>
          <a:off x="5398423" y="479341"/>
          <a:ext cx="6892413" cy="58993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5786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4B6728-783A-47C0-B1B5-0D0617251CE1}"/>
              </a:ext>
            </a:extLst>
          </p:cNvPr>
          <p:cNvSpPr>
            <a:spLocks noGrp="1"/>
          </p:cNvSpPr>
          <p:nvPr>
            <p:ph type="title"/>
          </p:nvPr>
        </p:nvSpPr>
        <p:spPr/>
        <p:txBody>
          <a:bodyPr/>
          <a:lstStyle/>
          <a:p>
            <a:r>
              <a:rPr lang="pl-PL" dirty="0"/>
              <a:t>Budżet osobisty – założenia ogólne (na podstawie rozwiązań światowych)</a:t>
            </a:r>
          </a:p>
        </p:txBody>
      </p:sp>
      <p:sp>
        <p:nvSpPr>
          <p:cNvPr id="3" name="Symbol zastępczy zawartości 2">
            <a:extLst>
              <a:ext uri="{FF2B5EF4-FFF2-40B4-BE49-F238E27FC236}">
                <a16:creationId xmlns:a16="http://schemas.microsoft.com/office/drawing/2014/main" id="{015E88F1-211D-4CC1-86BA-2BE116E85C03}"/>
              </a:ext>
            </a:extLst>
          </p:cNvPr>
          <p:cNvSpPr>
            <a:spLocks noGrp="1"/>
          </p:cNvSpPr>
          <p:nvPr>
            <p:ph idx="1"/>
          </p:nvPr>
        </p:nvSpPr>
        <p:spPr/>
        <p:txBody>
          <a:bodyPr/>
          <a:lstStyle/>
          <a:p>
            <a:pPr algn="just"/>
            <a:r>
              <a:rPr lang="pl-PL" sz="1800" dirty="0">
                <a:effectLst/>
                <a:latin typeface="Calibri" panose="020F0502020204030204" pitchFamily="34" charset="0"/>
                <a:ea typeface="Calibri" panose="020F0502020204030204" pitchFamily="34" charset="0"/>
              </a:rPr>
              <a:t>Termin budżet osobisty (BO) odnosi się całkowitej sumy </a:t>
            </a:r>
            <a:r>
              <a:rPr lang="pl-PL" sz="1800" b="1" dirty="0">
                <a:effectLst/>
                <a:latin typeface="Calibri" panose="020F0502020204030204" pitchFamily="34" charset="0"/>
                <a:ea typeface="Calibri" panose="020F0502020204030204" pitchFamily="34" charset="0"/>
              </a:rPr>
              <a:t>środków</a:t>
            </a:r>
            <a:r>
              <a:rPr lang="pl-PL" sz="1800" dirty="0">
                <a:effectLst/>
                <a:latin typeface="Calibri" panose="020F0502020204030204" pitchFamily="34" charset="0"/>
                <a:ea typeface="Calibri" panose="020F0502020204030204" pitchFamily="34" charset="0"/>
              </a:rPr>
              <a:t> – zindywidualizowanych funduszy - przydzielanych danej osobie, mających zapewnić jej odpowiednią opiekę i/lub wsparcie zgodną potrzebami określonymi w </a:t>
            </a:r>
            <a:r>
              <a:rPr lang="pl-PL" sz="1800" b="1" dirty="0">
                <a:effectLst/>
                <a:latin typeface="Calibri" panose="020F0502020204030204" pitchFamily="34" charset="0"/>
                <a:ea typeface="Calibri" panose="020F0502020204030204" pitchFamily="34" charset="0"/>
              </a:rPr>
              <a:t>planie wsparcia </a:t>
            </a:r>
            <a:r>
              <a:rPr lang="pl-PL" sz="1800" dirty="0">
                <a:effectLst/>
                <a:latin typeface="Calibri" panose="020F0502020204030204" pitchFamily="34" charset="0"/>
                <a:ea typeface="Calibri" panose="020F0502020204030204" pitchFamily="34" charset="0"/>
              </a:rPr>
              <a:t>(rozumianym jako część systemu orzeczniczego). </a:t>
            </a:r>
          </a:p>
          <a:p>
            <a:pPr algn="just"/>
            <a:r>
              <a:rPr lang="pl-PL" sz="1800" dirty="0">
                <a:effectLst/>
                <a:latin typeface="Calibri" panose="020F0502020204030204" pitchFamily="34" charset="0"/>
                <a:ea typeface="Calibri" panose="020F0502020204030204" pitchFamily="34" charset="0"/>
              </a:rPr>
              <a:t>Celem BO jest zapewnienie odpowiedniego zaspokojenia potrzeb osób z niepełnosprawnościami (również osób starszych), a także osób bezpośrednio ich wspierających. </a:t>
            </a:r>
          </a:p>
          <a:p>
            <a:pPr algn="just"/>
            <a:r>
              <a:rPr lang="pl-PL" sz="1800" dirty="0">
                <a:effectLst/>
                <a:latin typeface="Calibri" panose="020F0502020204030204" pitchFamily="34" charset="0"/>
                <a:ea typeface="Calibri" panose="020F0502020204030204" pitchFamily="34" charset="0"/>
              </a:rPr>
              <a:t>Główną ideą BO jest wzmocnienie możliwości </a:t>
            </a:r>
            <a:r>
              <a:rPr lang="pl-PL" sz="1800" b="1" dirty="0">
                <a:effectLst/>
                <a:latin typeface="Calibri" panose="020F0502020204030204" pitchFamily="34" charset="0"/>
                <a:ea typeface="Calibri" panose="020F0502020204030204" pitchFamily="34" charset="0"/>
              </a:rPr>
              <a:t>podejmowania samodzielnych decyzji i kontroli własnego życia przez jednostkę</a:t>
            </a:r>
            <a:r>
              <a:rPr lang="pl-PL" sz="1800" dirty="0">
                <a:effectLst/>
                <a:latin typeface="Calibri" panose="020F0502020204030204" pitchFamily="34" charset="0"/>
                <a:ea typeface="Calibri" panose="020F0502020204030204" pitchFamily="34" charset="0"/>
              </a:rPr>
              <a:t>, która decyduje kiedy, gdzie jak i od kogo otrzymuje wsparcie.</a:t>
            </a:r>
            <a:endParaRPr lang="pl-PL" dirty="0"/>
          </a:p>
        </p:txBody>
      </p:sp>
    </p:spTree>
    <p:extLst>
      <p:ext uri="{BB962C8B-B14F-4D97-AF65-F5344CB8AC3E}">
        <p14:creationId xmlns:p14="http://schemas.microsoft.com/office/powerpoint/2010/main" val="2451295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A95E1610-BFD5-4156-BCE8-360505B7A891}"/>
              </a:ext>
            </a:extLst>
          </p:cNvPr>
          <p:cNvGraphicFramePr/>
          <p:nvPr>
            <p:extLst>
              <p:ext uri="{D42A27DB-BD31-4B8C-83A1-F6EECF244321}">
                <p14:modId xmlns:p14="http://schemas.microsoft.com/office/powerpoint/2010/main" val="2999668128"/>
              </p:ext>
            </p:extLst>
          </p:nvPr>
        </p:nvGraphicFramePr>
        <p:xfrm>
          <a:off x="1898469" y="478971"/>
          <a:ext cx="8334102" cy="5181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4973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D0A0F6-C4F0-4D6A-981E-462374ADC2A1}"/>
              </a:ext>
            </a:extLst>
          </p:cNvPr>
          <p:cNvSpPr>
            <a:spLocks noGrp="1"/>
          </p:cNvSpPr>
          <p:nvPr>
            <p:ph type="title"/>
          </p:nvPr>
        </p:nvSpPr>
        <p:spPr/>
        <p:txBody>
          <a:bodyPr/>
          <a:lstStyle/>
          <a:p>
            <a:r>
              <a:rPr lang="pl-PL" dirty="0"/>
              <a:t>Filary BO</a:t>
            </a:r>
          </a:p>
        </p:txBody>
      </p:sp>
      <p:sp>
        <p:nvSpPr>
          <p:cNvPr id="3" name="Symbol zastępczy zawartości 2">
            <a:extLst>
              <a:ext uri="{FF2B5EF4-FFF2-40B4-BE49-F238E27FC236}">
                <a16:creationId xmlns:a16="http://schemas.microsoft.com/office/drawing/2014/main" id="{70947121-AF69-47DC-93F0-63112DF622D5}"/>
              </a:ext>
            </a:extLst>
          </p:cNvPr>
          <p:cNvSpPr>
            <a:spLocks noGrp="1"/>
          </p:cNvSpPr>
          <p:nvPr>
            <p:ph sz="half" idx="1"/>
          </p:nvPr>
        </p:nvSpPr>
        <p:spPr/>
        <p:txBody>
          <a:bodyPr>
            <a:normAutofit fontScale="92500"/>
          </a:bodyPr>
          <a:lstStyle/>
          <a:p>
            <a:r>
              <a:rPr lang="pl-PL" b="1" dirty="0"/>
              <a:t>Decyzyjność i kontrola</a:t>
            </a:r>
          </a:p>
          <a:p>
            <a:r>
              <a:rPr lang="pl-PL" sz="1800" dirty="0">
                <a:effectLst/>
                <a:latin typeface="Calibri" panose="020F0502020204030204" pitchFamily="34" charset="0"/>
                <a:ea typeface="Calibri" panose="020F0502020204030204" pitchFamily="34" charset="0"/>
              </a:rPr>
              <a:t>Użytkownicy BO powinni mieć możliwość decydowania do co sposobu wydatkowania środków (zarządzania), oraz maksymalną i pełną kontrolę nad tym, jak zaspokajane są ich potrzeby.</a:t>
            </a:r>
            <a:endParaRPr lang="pl-PL" dirty="0"/>
          </a:p>
        </p:txBody>
      </p:sp>
      <p:sp>
        <p:nvSpPr>
          <p:cNvPr id="4" name="Symbol zastępczy zawartości 3">
            <a:extLst>
              <a:ext uri="{FF2B5EF4-FFF2-40B4-BE49-F238E27FC236}">
                <a16:creationId xmlns:a16="http://schemas.microsoft.com/office/drawing/2014/main" id="{8BD30325-E391-4508-847F-C047CA90B751}"/>
              </a:ext>
            </a:extLst>
          </p:cNvPr>
          <p:cNvSpPr>
            <a:spLocks noGrp="1"/>
          </p:cNvSpPr>
          <p:nvPr>
            <p:ph sz="half" idx="2"/>
          </p:nvPr>
        </p:nvSpPr>
        <p:spPr/>
        <p:txBody>
          <a:bodyPr>
            <a:normAutofit fontScale="92500"/>
          </a:bodyPr>
          <a:lstStyle/>
          <a:p>
            <a:r>
              <a:rPr lang="pl-PL" b="1" dirty="0"/>
              <a:t>Podejście skoncentrowane na osobie </a:t>
            </a:r>
            <a:r>
              <a:rPr lang="pl-PL" dirty="0"/>
              <a:t>(</a:t>
            </a:r>
            <a:r>
              <a:rPr lang="pl-PL" i="1" dirty="0"/>
              <a:t>person-</a:t>
            </a:r>
            <a:r>
              <a:rPr lang="pl-PL" i="1" dirty="0" err="1"/>
              <a:t>centered</a:t>
            </a:r>
            <a:r>
              <a:rPr lang="pl-PL" i="1" dirty="0"/>
              <a:t> </a:t>
            </a:r>
            <a:r>
              <a:rPr lang="pl-PL" i="1" dirty="0" err="1"/>
              <a:t>approach</a:t>
            </a:r>
            <a:r>
              <a:rPr lang="pl-PL" dirty="0"/>
              <a:t>)</a:t>
            </a:r>
          </a:p>
          <a:p>
            <a:r>
              <a:rPr lang="pl-PL" sz="1800" dirty="0">
                <a:effectLst/>
                <a:latin typeface="Calibri" panose="020F0502020204030204" pitchFamily="34" charset="0"/>
                <a:ea typeface="Calibri" panose="020F0502020204030204" pitchFamily="34" charset="0"/>
              </a:rPr>
              <a:t>Podejście takie nakłada na system orzecznictwa konieczność planowania przyszłości danej osoby w oparciu o jej cele i aspiracje. </a:t>
            </a:r>
          </a:p>
          <a:p>
            <a:r>
              <a:rPr lang="pl-PL" sz="1800" dirty="0">
                <a:effectLst/>
                <a:latin typeface="Calibri" panose="020F0502020204030204" pitchFamily="34" charset="0"/>
                <a:ea typeface="Calibri" panose="020F0502020204030204" pitchFamily="34" charset="0"/>
              </a:rPr>
              <a:t>Nieodzownym elementem jest tutaj włączenie samej zainteresowanej osoby w proces orzeczniczy i umożliwienie jej </a:t>
            </a:r>
            <a:r>
              <a:rPr lang="pl-PL" sz="1800" b="1" dirty="0">
                <a:effectLst/>
                <a:latin typeface="Calibri" panose="020F0502020204030204" pitchFamily="34" charset="0"/>
                <a:ea typeface="Calibri" panose="020F0502020204030204" pitchFamily="34" charset="0"/>
              </a:rPr>
              <a:t>samooceny potrzeb</a:t>
            </a:r>
            <a:r>
              <a:rPr lang="pl-PL" sz="1800" dirty="0">
                <a:effectLst/>
                <a:latin typeface="Calibri" panose="020F0502020204030204" pitchFamily="34" charset="0"/>
                <a:ea typeface="Calibri" panose="020F0502020204030204" pitchFamily="34" charset="0"/>
              </a:rPr>
              <a:t>. </a:t>
            </a:r>
          </a:p>
          <a:p>
            <a:r>
              <a:rPr lang="pl-PL" sz="1800" dirty="0">
                <a:effectLst/>
                <a:latin typeface="Calibri" panose="020F0502020204030204" pitchFamily="34" charset="0"/>
                <a:ea typeface="Calibri" panose="020F0502020204030204" pitchFamily="34" charset="0"/>
              </a:rPr>
              <a:t>Założeniem jest, że pieniądze idą za potrzebami (</a:t>
            </a:r>
            <a:r>
              <a:rPr lang="pl-PL" sz="1800" i="1" dirty="0" err="1">
                <a:effectLst/>
                <a:latin typeface="Calibri" panose="020F0502020204030204" pitchFamily="34" charset="0"/>
                <a:ea typeface="Calibri" panose="020F0502020204030204" pitchFamily="34" charset="0"/>
              </a:rPr>
              <a:t>money</a:t>
            </a:r>
            <a:r>
              <a:rPr lang="pl-PL" sz="1800" i="1" dirty="0">
                <a:effectLst/>
                <a:latin typeface="Calibri" panose="020F0502020204030204" pitchFamily="34" charset="0"/>
                <a:ea typeface="Calibri" panose="020F0502020204030204" pitchFamily="34" charset="0"/>
              </a:rPr>
              <a:t> </a:t>
            </a:r>
            <a:r>
              <a:rPr lang="pl-PL" sz="1800" i="1" dirty="0" err="1">
                <a:effectLst/>
                <a:latin typeface="Calibri" panose="020F0502020204030204" pitchFamily="34" charset="0"/>
                <a:ea typeface="Calibri" panose="020F0502020204030204" pitchFamily="34" charset="0"/>
              </a:rPr>
              <a:t>follows</a:t>
            </a:r>
            <a:r>
              <a:rPr lang="pl-PL" sz="1800" i="1" dirty="0">
                <a:effectLst/>
                <a:latin typeface="Calibri" panose="020F0502020204030204" pitchFamily="34" charset="0"/>
                <a:ea typeface="Calibri" panose="020F0502020204030204" pitchFamily="34" charset="0"/>
              </a:rPr>
              <a:t> the </a:t>
            </a:r>
            <a:r>
              <a:rPr lang="pl-PL" sz="1800" i="1" dirty="0" err="1">
                <a:effectLst/>
                <a:latin typeface="Calibri" panose="020F0502020204030204" pitchFamily="34" charset="0"/>
                <a:ea typeface="Calibri" panose="020F0502020204030204" pitchFamily="34" charset="0"/>
              </a:rPr>
              <a:t>person’s</a:t>
            </a:r>
            <a:r>
              <a:rPr lang="pl-PL" sz="1800" i="1" dirty="0">
                <a:effectLst/>
                <a:latin typeface="Calibri" panose="020F0502020204030204" pitchFamily="34" charset="0"/>
                <a:ea typeface="Calibri" panose="020F0502020204030204" pitchFamily="34" charset="0"/>
              </a:rPr>
              <a:t> </a:t>
            </a:r>
            <a:r>
              <a:rPr lang="pl-PL" sz="1800" i="1" dirty="0" err="1">
                <a:effectLst/>
                <a:latin typeface="Calibri" panose="020F0502020204030204" pitchFamily="34" charset="0"/>
                <a:ea typeface="Calibri" panose="020F0502020204030204" pitchFamily="34" charset="0"/>
              </a:rPr>
              <a:t>needs</a:t>
            </a:r>
            <a:r>
              <a:rPr lang="pl-PL" sz="1800" i="1" dirty="0">
                <a:effectLst/>
                <a:latin typeface="Calibri" panose="020F0502020204030204" pitchFamily="34" charset="0"/>
                <a:ea typeface="Calibri" panose="020F0502020204030204" pitchFamily="34" charset="0"/>
              </a:rPr>
              <a:t>).</a:t>
            </a:r>
            <a:endParaRPr lang="pl-PL" dirty="0"/>
          </a:p>
        </p:txBody>
      </p:sp>
    </p:spTree>
    <p:extLst>
      <p:ext uri="{BB962C8B-B14F-4D97-AF65-F5344CB8AC3E}">
        <p14:creationId xmlns:p14="http://schemas.microsoft.com/office/powerpoint/2010/main" val="2420112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9F106B-0C4A-4DFC-860C-50B1A9EF2A4E}"/>
              </a:ext>
            </a:extLst>
          </p:cNvPr>
          <p:cNvSpPr>
            <a:spLocks noGrp="1"/>
          </p:cNvSpPr>
          <p:nvPr>
            <p:ph type="title"/>
          </p:nvPr>
        </p:nvSpPr>
        <p:spPr/>
        <p:txBody>
          <a:bodyPr/>
          <a:lstStyle/>
          <a:p>
            <a:r>
              <a:rPr lang="pl-PL" dirty="0"/>
              <a:t>Plan wsparcia</a:t>
            </a:r>
          </a:p>
        </p:txBody>
      </p:sp>
      <p:sp>
        <p:nvSpPr>
          <p:cNvPr id="3" name="Symbol zastępczy zawartości 2">
            <a:extLst>
              <a:ext uri="{FF2B5EF4-FFF2-40B4-BE49-F238E27FC236}">
                <a16:creationId xmlns:a16="http://schemas.microsoft.com/office/drawing/2014/main" id="{DC785FA8-AA2D-4A0F-BE59-4607CD6854BA}"/>
              </a:ext>
            </a:extLst>
          </p:cNvPr>
          <p:cNvSpPr>
            <a:spLocks noGrp="1"/>
          </p:cNvSpPr>
          <p:nvPr>
            <p:ph idx="1"/>
          </p:nvPr>
        </p:nvSpPr>
        <p:spPr/>
        <p:txBody>
          <a:bodyPr>
            <a:normAutofit lnSpcReduction="10000"/>
          </a:bodyPr>
          <a:lstStyle/>
          <a:p>
            <a:r>
              <a:rPr lang="pl-PL" dirty="0"/>
              <a:t>Funkcjonuje jak część systemu orzeczniczego. Wiąże się z przyznaniem danej osobie BO i jest podstawą planowania dalszych działań.</a:t>
            </a:r>
          </a:p>
          <a:p>
            <a:pPr marL="635508" lvl="1" indent="-342900" algn="just">
              <a:lnSpc>
                <a:spcPct val="150000"/>
              </a:lnSpc>
              <a:buFont typeface="+mj-lt"/>
              <a:buAutoNum type="arabicPeriod"/>
            </a:pPr>
            <a:r>
              <a:rPr lang="pl-PL" dirty="0">
                <a:effectLst/>
                <a:latin typeface="Calibri" panose="020F0502020204030204" pitchFamily="34" charset="0"/>
                <a:ea typeface="Calibri" panose="020F0502020204030204" pitchFamily="34" charset="0"/>
                <a:cs typeface="Calibri" panose="020F0502020204030204" pitchFamily="34" charset="0"/>
              </a:rPr>
              <a:t>Co jest ważne dla osoby ubiegającej się o BO?</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marL="635508" lvl="1" indent="-342900" algn="just">
              <a:lnSpc>
                <a:spcPct val="150000"/>
              </a:lnSpc>
              <a:buFont typeface="+mj-lt"/>
              <a:buAutoNum type="arabicPeriod"/>
            </a:pPr>
            <a:r>
              <a:rPr lang="pl-PL" dirty="0">
                <a:effectLst/>
                <a:latin typeface="Calibri" panose="020F0502020204030204" pitchFamily="34" charset="0"/>
                <a:ea typeface="Calibri" panose="020F0502020204030204" pitchFamily="34" charset="0"/>
                <a:cs typeface="Calibri" panose="020F0502020204030204" pitchFamily="34" charset="0"/>
              </a:rPr>
              <a:t>Jakie zmiany (w swoim życiu) chce ona wprowadzić?</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marL="635508" lvl="1" indent="-342900" algn="just">
              <a:lnSpc>
                <a:spcPct val="150000"/>
              </a:lnSpc>
              <a:buFont typeface="+mj-lt"/>
              <a:buAutoNum type="arabicPeriod"/>
            </a:pPr>
            <a:r>
              <a:rPr lang="pl-PL" dirty="0">
                <a:effectLst/>
                <a:latin typeface="Calibri" panose="020F0502020204030204" pitchFamily="34" charset="0"/>
                <a:ea typeface="Calibri" panose="020F0502020204030204" pitchFamily="34" charset="0"/>
                <a:cs typeface="Calibri" panose="020F0502020204030204" pitchFamily="34" charset="0"/>
              </a:rPr>
              <a:t>W jaki sposób otrzyma potrzebne wsparcie?</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marL="635508" lvl="1" indent="-342900" algn="just">
              <a:lnSpc>
                <a:spcPct val="150000"/>
              </a:lnSpc>
              <a:buFont typeface="+mj-lt"/>
              <a:buAutoNum type="arabicPeriod"/>
            </a:pPr>
            <a:r>
              <a:rPr lang="pl-PL" dirty="0">
                <a:effectLst/>
                <a:latin typeface="Calibri" panose="020F0502020204030204" pitchFamily="34" charset="0"/>
                <a:ea typeface="Calibri" panose="020F0502020204030204" pitchFamily="34" charset="0"/>
                <a:cs typeface="Calibri" panose="020F0502020204030204" pitchFamily="34" charset="0"/>
              </a:rPr>
              <a:t>W jaki sposób będzie używać środków z BO?</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marL="635508" lvl="1" indent="-342900" algn="just">
              <a:lnSpc>
                <a:spcPct val="150000"/>
              </a:lnSpc>
              <a:buFont typeface="+mj-lt"/>
              <a:buAutoNum type="arabicPeriod"/>
            </a:pPr>
            <a:r>
              <a:rPr lang="pl-PL" dirty="0">
                <a:effectLst/>
                <a:latin typeface="Calibri" panose="020F0502020204030204" pitchFamily="34" charset="0"/>
                <a:ea typeface="Calibri" panose="020F0502020204030204" pitchFamily="34" charset="0"/>
                <a:cs typeface="Calibri" panose="020F0502020204030204" pitchFamily="34" charset="0"/>
              </a:rPr>
              <a:t>W jaki sposób będzie zarządzać wsparciem?</a:t>
            </a: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marL="635508" lvl="1" indent="-342900" algn="just">
              <a:lnSpc>
                <a:spcPct val="150000"/>
              </a:lnSpc>
              <a:spcAft>
                <a:spcPts val="800"/>
              </a:spcAft>
              <a:buFont typeface="+mj-lt"/>
              <a:buAutoNum type="arabicPeriod"/>
            </a:pPr>
            <a:r>
              <a:rPr lang="pl-PL" dirty="0">
                <a:effectLst/>
                <a:latin typeface="Calibri" panose="020F0502020204030204" pitchFamily="34" charset="0"/>
                <a:ea typeface="Calibri" panose="020F0502020204030204" pitchFamily="34" charset="0"/>
                <a:cs typeface="Calibri" panose="020F0502020204030204" pitchFamily="34" charset="0"/>
              </a:rPr>
              <a:t>W jaki sposób za pomocą BO będzie kontrolować swoje życie?</a:t>
            </a:r>
          </a:p>
          <a:p>
            <a:pPr marL="635508" lvl="1" indent="-342900" algn="just">
              <a:lnSpc>
                <a:spcPct val="150000"/>
              </a:lnSpc>
              <a:spcAft>
                <a:spcPts val="800"/>
              </a:spcAft>
              <a:buFont typeface="+mj-lt"/>
              <a:buAutoNum type="arabicPeriod"/>
            </a:pPr>
            <a:r>
              <a:rPr lang="pl-PL" dirty="0">
                <a:effectLst/>
                <a:latin typeface="Calibri" panose="020F0502020204030204" pitchFamily="34" charset="0"/>
                <a:ea typeface="Calibri" panose="020F0502020204030204" pitchFamily="34" charset="0"/>
              </a:rPr>
              <a:t>Jakie kroki podejmie aby zrealizować plan? </a:t>
            </a:r>
            <a:endParaRPr lang="pl-PL" dirty="0"/>
          </a:p>
        </p:txBody>
      </p:sp>
    </p:spTree>
    <p:extLst>
      <p:ext uri="{BB962C8B-B14F-4D97-AF65-F5344CB8AC3E}">
        <p14:creationId xmlns:p14="http://schemas.microsoft.com/office/powerpoint/2010/main" val="866433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1BC6F1-C570-4AA7-B0F5-0843C90D4C7E}"/>
              </a:ext>
            </a:extLst>
          </p:cNvPr>
          <p:cNvSpPr>
            <a:spLocks noGrp="1"/>
          </p:cNvSpPr>
          <p:nvPr>
            <p:ph type="title"/>
          </p:nvPr>
        </p:nvSpPr>
        <p:spPr/>
        <p:txBody>
          <a:bodyPr/>
          <a:lstStyle/>
          <a:p>
            <a:r>
              <a:rPr lang="pl-PL" dirty="0"/>
              <a:t>Obsługa środków</a:t>
            </a:r>
          </a:p>
        </p:txBody>
      </p:sp>
      <p:sp>
        <p:nvSpPr>
          <p:cNvPr id="3" name="Symbol zastępczy zawartości 2">
            <a:extLst>
              <a:ext uri="{FF2B5EF4-FFF2-40B4-BE49-F238E27FC236}">
                <a16:creationId xmlns:a16="http://schemas.microsoft.com/office/drawing/2014/main" id="{C573411C-2BCF-4938-B46E-9A43B40A3902}"/>
              </a:ext>
            </a:extLst>
          </p:cNvPr>
          <p:cNvSpPr>
            <a:spLocks noGrp="1"/>
          </p:cNvSpPr>
          <p:nvPr>
            <p:ph idx="1"/>
          </p:nvPr>
        </p:nvSpPr>
        <p:spPr/>
        <p:txBody>
          <a:bodyPr/>
          <a:lstStyle/>
          <a:p>
            <a:r>
              <a:rPr lang="pl-PL" sz="1800" b="1" dirty="0">
                <a:effectLst/>
                <a:latin typeface="Calibri" panose="020F0502020204030204" pitchFamily="34" charset="0"/>
                <a:ea typeface="Calibri" panose="020F0502020204030204" pitchFamily="34" charset="0"/>
              </a:rPr>
              <a:t>Płatność bezpośrednia (</a:t>
            </a:r>
            <a:r>
              <a:rPr lang="pl-PL" sz="1800" b="1" i="1" dirty="0" err="1">
                <a:effectLst/>
                <a:latin typeface="Calibri" panose="020F0502020204030204" pitchFamily="34" charset="0"/>
                <a:ea typeface="Calibri" panose="020F0502020204030204" pitchFamily="34" charset="0"/>
              </a:rPr>
              <a:t>direct</a:t>
            </a:r>
            <a:r>
              <a:rPr lang="pl-PL" sz="1800" b="1" i="1" dirty="0">
                <a:effectLst/>
                <a:latin typeface="Calibri" panose="020F0502020204030204" pitchFamily="34" charset="0"/>
                <a:ea typeface="Calibri" panose="020F0502020204030204" pitchFamily="34" charset="0"/>
              </a:rPr>
              <a:t> </a:t>
            </a:r>
            <a:r>
              <a:rPr lang="pl-PL" sz="1800" b="1" i="1" dirty="0" err="1">
                <a:effectLst/>
                <a:latin typeface="Calibri" panose="020F0502020204030204" pitchFamily="34" charset="0"/>
                <a:ea typeface="Calibri" panose="020F0502020204030204" pitchFamily="34" charset="0"/>
              </a:rPr>
              <a:t>payment</a:t>
            </a:r>
            <a:r>
              <a:rPr lang="pl-PL" sz="1800" b="1" dirty="0">
                <a:effectLst/>
                <a:latin typeface="Calibri" panose="020F0502020204030204" pitchFamily="34" charset="0"/>
                <a:ea typeface="Calibri" panose="020F0502020204030204" pitchFamily="34" charset="0"/>
              </a:rPr>
              <a:t>) </a:t>
            </a:r>
            <a:r>
              <a:rPr lang="pl-PL" sz="1800" dirty="0">
                <a:effectLst/>
                <a:latin typeface="Calibri" panose="020F0502020204030204" pitchFamily="34" charset="0"/>
                <a:ea typeface="Calibri" panose="020F0502020204030204" pitchFamily="34" charset="0"/>
              </a:rPr>
              <a:t>– jest bezpośrednią formą wypłaty środków dla uprawnionych osób. Ich całość lub część jest wypłacana na wskazane przez osobę konto (własne lub wybranej osoby wskazanej przez osobę otrzymującą BO). Zarządza ona środkami samodzielnie. Może swobodnie wybierać dostawców usług lub samodzielnie zatrudniać wybrane osoby. </a:t>
            </a:r>
          </a:p>
          <a:p>
            <a:r>
              <a:rPr lang="pl-PL" sz="1800" b="1" dirty="0">
                <a:effectLst/>
                <a:latin typeface="Calibri" panose="020F0502020204030204" pitchFamily="34" charset="0"/>
                <a:ea typeface="Calibri" panose="020F0502020204030204" pitchFamily="34" charset="0"/>
              </a:rPr>
              <a:t>Płatność pośrednia (</a:t>
            </a:r>
            <a:r>
              <a:rPr lang="pl-PL" sz="1800" b="1" i="1" dirty="0" err="1">
                <a:effectLst/>
                <a:latin typeface="Calibri" panose="020F0502020204030204" pitchFamily="34" charset="0"/>
                <a:ea typeface="Calibri" panose="020F0502020204030204" pitchFamily="34" charset="0"/>
              </a:rPr>
              <a:t>indirect</a:t>
            </a:r>
            <a:r>
              <a:rPr lang="pl-PL" sz="1800" b="1" i="1" dirty="0">
                <a:effectLst/>
                <a:latin typeface="Calibri" panose="020F0502020204030204" pitchFamily="34" charset="0"/>
                <a:ea typeface="Calibri" panose="020F0502020204030204" pitchFamily="34" charset="0"/>
              </a:rPr>
              <a:t> </a:t>
            </a:r>
            <a:r>
              <a:rPr lang="pl-PL" sz="1800" b="1" i="1" dirty="0" err="1">
                <a:effectLst/>
                <a:latin typeface="Calibri" panose="020F0502020204030204" pitchFamily="34" charset="0"/>
                <a:ea typeface="Calibri" panose="020F0502020204030204" pitchFamily="34" charset="0"/>
              </a:rPr>
              <a:t>payment</a:t>
            </a:r>
            <a:r>
              <a:rPr lang="pl-PL" sz="1800" b="1" dirty="0">
                <a:effectLst/>
                <a:latin typeface="Calibri" panose="020F0502020204030204" pitchFamily="34" charset="0"/>
                <a:ea typeface="Calibri" panose="020F0502020204030204" pitchFamily="34" charset="0"/>
              </a:rPr>
              <a:t>)</a:t>
            </a:r>
            <a:r>
              <a:rPr lang="pl-PL" sz="1800" dirty="0">
                <a:effectLst/>
                <a:latin typeface="Calibri" panose="020F0502020204030204" pitchFamily="34" charset="0"/>
                <a:ea typeface="Calibri" panose="020F0502020204030204" pitchFamily="34" charset="0"/>
              </a:rPr>
              <a:t> - wpłata na konto zarządzane przez instytucję (np. samorząd, organizacja pozarządowa) w imieniu osoby otrzymującej BO. Środki wydatkowane w ramach </a:t>
            </a:r>
            <a:r>
              <a:rPr lang="pl-PL" sz="1800" i="1" dirty="0" err="1">
                <a:effectLst/>
                <a:latin typeface="Calibri" panose="020F0502020204030204" pitchFamily="34" charset="0"/>
                <a:ea typeface="Calibri" panose="020F0502020204030204" pitchFamily="34" charset="0"/>
              </a:rPr>
              <a:t>indirect</a:t>
            </a:r>
            <a:r>
              <a:rPr lang="pl-PL" sz="1800" i="1" dirty="0">
                <a:effectLst/>
                <a:latin typeface="Calibri" panose="020F0502020204030204" pitchFamily="34" charset="0"/>
                <a:ea typeface="Calibri" panose="020F0502020204030204" pitchFamily="34" charset="0"/>
              </a:rPr>
              <a:t> </a:t>
            </a:r>
            <a:r>
              <a:rPr lang="pl-PL" sz="1800" i="1" dirty="0" err="1">
                <a:effectLst/>
                <a:latin typeface="Calibri" panose="020F0502020204030204" pitchFamily="34" charset="0"/>
                <a:ea typeface="Calibri" panose="020F0502020204030204" pitchFamily="34" charset="0"/>
              </a:rPr>
              <a:t>payment</a:t>
            </a:r>
            <a:r>
              <a:rPr lang="pl-PL" sz="1800" dirty="0">
                <a:effectLst/>
                <a:latin typeface="Calibri" panose="020F0502020204030204" pitchFamily="34" charset="0"/>
                <a:ea typeface="Calibri" panose="020F0502020204030204" pitchFamily="34" charset="0"/>
              </a:rPr>
              <a:t> pozostają nadal w gestii osoby otrzymującej wsparcie i są zarządzane zgodnie z jej instrukcjami (organizacja jest natomiast odpowiedzialna za procesowanie płatności i może ona pobierać za to opłaty od osoby będącej właścicielem BO). </a:t>
            </a:r>
          </a:p>
          <a:p>
            <a:r>
              <a:rPr lang="pl-PL" b="1" dirty="0">
                <a:latin typeface="Calibri" panose="020F0502020204030204" pitchFamily="34" charset="0"/>
              </a:rPr>
              <a:t>Płatność mieszana (</a:t>
            </a:r>
            <a:r>
              <a:rPr lang="pl-PL" b="1" i="1" dirty="0" err="1">
                <a:latin typeface="Calibri" panose="020F0502020204030204" pitchFamily="34" charset="0"/>
              </a:rPr>
              <a:t>mixed</a:t>
            </a:r>
            <a:r>
              <a:rPr lang="pl-PL" b="1" i="1" dirty="0">
                <a:latin typeface="Calibri" panose="020F0502020204030204" pitchFamily="34" charset="0"/>
              </a:rPr>
              <a:t> </a:t>
            </a:r>
            <a:r>
              <a:rPr lang="pl-PL" b="1" i="1" dirty="0" err="1">
                <a:latin typeface="Calibri" panose="020F0502020204030204" pitchFamily="34" charset="0"/>
              </a:rPr>
              <a:t>package</a:t>
            </a:r>
            <a:r>
              <a:rPr lang="pl-PL" b="1" dirty="0">
                <a:latin typeface="Calibri" panose="020F0502020204030204" pitchFamily="34" charset="0"/>
              </a:rPr>
              <a:t>)</a:t>
            </a:r>
            <a:endParaRPr lang="pl-PL" b="1" dirty="0"/>
          </a:p>
        </p:txBody>
      </p:sp>
    </p:spTree>
    <p:extLst>
      <p:ext uri="{BB962C8B-B14F-4D97-AF65-F5344CB8AC3E}">
        <p14:creationId xmlns:p14="http://schemas.microsoft.com/office/powerpoint/2010/main" val="3354655417"/>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Univers Condensed"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Univers"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emplate/>
  <TotalTime>552</TotalTime>
  <Words>2270</Words>
  <Application>Microsoft Office PowerPoint</Application>
  <PresentationFormat>Panoramiczny</PresentationFormat>
  <Paragraphs>183</Paragraphs>
  <Slides>33</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33</vt:i4>
      </vt:variant>
    </vt:vector>
  </HeadingPairs>
  <TitlesOfParts>
    <vt:vector size="38" baseType="lpstr">
      <vt:lpstr>Arial</vt:lpstr>
      <vt:lpstr>Calibri</vt:lpstr>
      <vt:lpstr>Univers</vt:lpstr>
      <vt:lpstr>Univers Condensed</vt:lpstr>
      <vt:lpstr>RetrospectVTI</vt:lpstr>
      <vt:lpstr>Prezentacja programu PowerPoint</vt:lpstr>
      <vt:lpstr>Indywidualny Pakiet Wsparcia</vt:lpstr>
      <vt:lpstr>Konstrukcja prezentacji</vt:lpstr>
      <vt:lpstr>IPW jako formuła budżetu osobistego – rozwiązania światowe</vt:lpstr>
      <vt:lpstr>Budżet osobisty – założenia ogólne (na podstawie rozwiązań światowych)</vt:lpstr>
      <vt:lpstr>Prezentacja programu PowerPoint</vt:lpstr>
      <vt:lpstr>Filary BO</vt:lpstr>
      <vt:lpstr>Plan wsparcia</vt:lpstr>
      <vt:lpstr>Obsługa środków</vt:lpstr>
      <vt:lpstr>Wydatkowanie środków Przykładowe usługi, które mogą zostać objęte budżetem osobistym (nie stanowią katalogu zamkniętego; nie są spójnym katalogiem usług na poziomie konkretnego kraju – a tylko zestawieniem poglądowym)</vt:lpstr>
      <vt:lpstr>Raportowanie i wsparcie</vt:lpstr>
      <vt:lpstr>Mechanizmy techniczne operowania środkami</vt:lpstr>
      <vt:lpstr>Indywidualny Pakiet Wsparcia</vt:lpstr>
      <vt:lpstr>IPW – schemat prezentacji</vt:lpstr>
      <vt:lpstr>Indywidualny Pakiet Wsparcia – osoby uprawnione</vt:lpstr>
      <vt:lpstr>Indywidualny Pakiet Wsparcia – Zespół ds. IPW</vt:lpstr>
      <vt:lpstr>Indywidualny Pakiet Wsparcia – Zespół ds. IPW</vt:lpstr>
      <vt:lpstr>Indywidualny Pakiet Wsparcia – decyzja</vt:lpstr>
      <vt:lpstr>Bon IPW - instrumenty</vt:lpstr>
      <vt:lpstr>Bon IPW – usługi tłumaczenia</vt:lpstr>
      <vt:lpstr>Bon IPW – usługi tłumaczenia – wymogi dla podmiotów udzielających wsparcia</vt:lpstr>
      <vt:lpstr>Bon IPW – usługa trenera pracy</vt:lpstr>
      <vt:lpstr>Bon IPW – usługa trenera pracy</vt:lpstr>
      <vt:lpstr>Bon IPW – usługi trenera pracy – wymogi dla podmiotów udzielających wsparcia</vt:lpstr>
      <vt:lpstr>Bon IPW – psy asystujące</vt:lpstr>
      <vt:lpstr>Bon IPW – psy asystujące – koszty</vt:lpstr>
      <vt:lpstr>Bon IPW – psy asystujące – wymogi dla podmiotów udzielających wsparcia</vt:lpstr>
      <vt:lpstr>Bon IPW – transport „od drzwi do drzwi”</vt:lpstr>
      <vt:lpstr>Bon IPW – transport</vt:lpstr>
      <vt:lpstr>Bon IPW – transport – wymogi dla podmiotów udzielających wsparcia</vt:lpstr>
      <vt:lpstr>Indywidualny Pakiet Wsparcia – Bon IPW</vt:lpstr>
      <vt:lpstr>Bon IPW - elastyczność</vt:lpstr>
      <vt:lpstr>Rejestr Podmiotów Uprawnionych do Realizacji IPW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Joanna Bryk</cp:lastModifiedBy>
  <cp:revision>96</cp:revision>
  <dcterms:created xsi:type="dcterms:W3CDTF">2021-02-17T06:50:29Z</dcterms:created>
  <dcterms:modified xsi:type="dcterms:W3CDTF">2023-10-12T07:26:51Z</dcterms:modified>
</cp:coreProperties>
</file>